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5" r:id="rId2"/>
    <p:sldMasterId id="2147483678" r:id="rId3"/>
    <p:sldMasterId id="2147483703" r:id="rId4"/>
    <p:sldMasterId id="2147483723" r:id="rId5"/>
    <p:sldMasterId id="2147483725" r:id="rId6"/>
    <p:sldMasterId id="2147483741" r:id="rId7"/>
  </p:sldMasterIdLst>
  <p:notesMasterIdLst>
    <p:notesMasterId r:id="rId33"/>
  </p:notesMasterIdLst>
  <p:handoutMasterIdLst>
    <p:handoutMasterId r:id="rId34"/>
  </p:handoutMasterIdLst>
  <p:sldIdLst>
    <p:sldId id="377" r:id="rId8"/>
    <p:sldId id="502" r:id="rId9"/>
    <p:sldId id="360" r:id="rId10"/>
    <p:sldId id="481" r:id="rId11"/>
    <p:sldId id="508" r:id="rId12"/>
    <p:sldId id="498" r:id="rId13"/>
    <p:sldId id="499" r:id="rId14"/>
    <p:sldId id="501" r:id="rId15"/>
    <p:sldId id="482" r:id="rId16"/>
    <p:sldId id="471" r:id="rId17"/>
    <p:sldId id="495" r:id="rId18"/>
    <p:sldId id="496" r:id="rId19"/>
    <p:sldId id="491" r:id="rId20"/>
    <p:sldId id="493" r:id="rId21"/>
    <p:sldId id="506" r:id="rId22"/>
    <p:sldId id="478" r:id="rId23"/>
    <p:sldId id="494" r:id="rId24"/>
    <p:sldId id="479" r:id="rId25"/>
    <p:sldId id="504" r:id="rId26"/>
    <p:sldId id="484" r:id="rId27"/>
    <p:sldId id="487" r:id="rId28"/>
    <p:sldId id="483" r:id="rId29"/>
    <p:sldId id="505" r:id="rId30"/>
    <p:sldId id="507" r:id="rId31"/>
    <p:sldId id="490" r:id="rId32"/>
  </p:sldIdLst>
  <p:sldSz cx="24239538" cy="13716000"/>
  <p:notesSz cx="9940925" cy="6808788"/>
  <p:defaultTextStyle>
    <a:defPPr>
      <a:defRPr lang="el-GR"/>
    </a:defPPr>
    <a:lvl1pPr marL="0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1pPr>
    <a:lvl2pPr marL="910903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2pPr>
    <a:lvl3pPr marL="1821805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3pPr>
    <a:lvl4pPr marL="2732708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4pPr>
    <a:lvl5pPr marL="3643609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5pPr>
    <a:lvl6pPr marL="4554513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6pPr>
    <a:lvl7pPr marL="5465414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7pPr>
    <a:lvl8pPr marL="6376318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8pPr>
    <a:lvl9pPr marL="7287221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Φίρμπας, Γιάννης" initials="ΦΓ" lastIdx="10" clrIdx="0">
    <p:extLst>
      <p:ext uri="{19B8F6BF-5375-455C-9EA6-DF929625EA0E}">
        <p15:presenceInfo xmlns:p15="http://schemas.microsoft.com/office/powerpoint/2012/main" userId="S-1-5-21-1045457781-374031842-227697207-10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B685"/>
    <a:srgbClr val="B8B9C0"/>
    <a:srgbClr val="D9D9D9"/>
    <a:srgbClr val="19BEDE"/>
    <a:srgbClr val="A5DDF1"/>
    <a:srgbClr val="8DC7D9"/>
    <a:srgbClr val="E3FCBA"/>
    <a:srgbClr val="F8FDED"/>
    <a:srgbClr val="F2F8EE"/>
    <a:srgbClr val="F4F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8A57B2-8158-484C-A5B3-6FA9C0F832D5}" v="25" dt="2025-10-23T08:38:08.1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Φωτεινό στυλ 1 - Έμφαση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Στυλ με θέμα 1 - Έμφαση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Φωτεινό στυλ 1 - Έμφαση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Φωτεινό στυλ 3 - Έμφαση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97" autoAdjust="0"/>
    <p:restoredTop sz="94660"/>
  </p:normalViewPr>
  <p:slideViewPr>
    <p:cSldViewPr snapToGrid="0">
      <p:cViewPr varScale="1">
        <p:scale>
          <a:sx n="55" d="100"/>
          <a:sy n="55" d="100"/>
        </p:scale>
        <p:origin x="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commentAuthors" Target="commentAuthor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ΔΗΜΗΤΡΕΛΟΣ ΙΩΑΝΝΗΣ" userId="d7449358-cec1-4dd1-831d-54eefcc82ea1" providerId="ADAL" clId="{780BA24C-7178-47BA-86C3-B51847C9E3B5}"/>
    <pc:docChg chg="undo custSel addSld delSld modSld">
      <pc:chgData name="ΔΗΜΗΤΡΕΛΟΣ ΙΩΑΝΝΗΣ" userId="d7449358-cec1-4dd1-831d-54eefcc82ea1" providerId="ADAL" clId="{780BA24C-7178-47BA-86C3-B51847C9E3B5}" dt="2025-10-23T08:39:18.571" v="4482" actId="20577"/>
      <pc:docMkLst>
        <pc:docMk/>
      </pc:docMkLst>
      <pc:sldChg chg="modSp mod">
        <pc:chgData name="ΔΗΜΗΤΡΕΛΟΣ ΙΩΑΝΝΗΣ" userId="d7449358-cec1-4dd1-831d-54eefcc82ea1" providerId="ADAL" clId="{780BA24C-7178-47BA-86C3-B51847C9E3B5}" dt="2025-10-22T14:56:31.078" v="4413" actId="20577"/>
        <pc:sldMkLst>
          <pc:docMk/>
          <pc:sldMk cId="1508374608" sldId="360"/>
        </pc:sldMkLst>
        <pc:graphicFrameChg chg="mod modGraphic">
          <ac:chgData name="ΔΗΜΗΤΡΕΛΟΣ ΙΩΑΝΝΗΣ" userId="d7449358-cec1-4dd1-831d-54eefcc82ea1" providerId="ADAL" clId="{780BA24C-7178-47BA-86C3-B51847C9E3B5}" dt="2025-10-22T14:56:31.078" v="4413" actId="20577"/>
          <ac:graphicFrameMkLst>
            <pc:docMk/>
            <pc:sldMk cId="1508374608" sldId="360"/>
            <ac:graphicFrameMk id="4" creationId="{2B30316A-EAEF-5D87-8F67-128599A0C0BF}"/>
          </ac:graphicFrameMkLst>
        </pc:graphicFrameChg>
      </pc:sldChg>
      <pc:sldChg chg="modSp mod">
        <pc:chgData name="ΔΗΜΗΤΡΕΛΟΣ ΙΩΑΝΝΗΣ" userId="d7449358-cec1-4dd1-831d-54eefcc82ea1" providerId="ADAL" clId="{780BA24C-7178-47BA-86C3-B51847C9E3B5}" dt="2025-10-23T08:38:08.181" v="4414" actId="13926"/>
        <pc:sldMkLst>
          <pc:docMk/>
          <pc:sldMk cId="1745001492" sldId="481"/>
        </pc:sldMkLst>
        <pc:graphicFrameChg chg="mod modGraphic">
          <ac:chgData name="ΔΗΜΗΤΡΕΛΟΣ ΙΩΑΝΝΗΣ" userId="d7449358-cec1-4dd1-831d-54eefcc82ea1" providerId="ADAL" clId="{780BA24C-7178-47BA-86C3-B51847C9E3B5}" dt="2025-10-23T08:38:08.181" v="4414" actId="13926"/>
          <ac:graphicFrameMkLst>
            <pc:docMk/>
            <pc:sldMk cId="1745001492" sldId="481"/>
            <ac:graphicFrameMk id="3" creationId="{87CABD4C-6D78-02C4-E06D-FACC07521040}"/>
          </ac:graphicFrameMkLst>
        </pc:graphicFrameChg>
      </pc:sldChg>
      <pc:sldChg chg="modSp mod">
        <pc:chgData name="ΔΗΜΗΤΡΕΛΟΣ ΙΩΑΝΝΗΣ" userId="d7449358-cec1-4dd1-831d-54eefcc82ea1" providerId="ADAL" clId="{780BA24C-7178-47BA-86C3-B51847C9E3B5}" dt="2025-10-16T12:58:54.488" v="155" actId="1036"/>
        <pc:sldMkLst>
          <pc:docMk/>
          <pc:sldMk cId="2672039556" sldId="483"/>
        </pc:sldMkLst>
        <pc:picChg chg="mod">
          <ac:chgData name="ΔΗΜΗΤΡΕΛΟΣ ΙΩΑΝΝΗΣ" userId="d7449358-cec1-4dd1-831d-54eefcc82ea1" providerId="ADAL" clId="{780BA24C-7178-47BA-86C3-B51847C9E3B5}" dt="2025-10-16T12:58:54.488" v="155" actId="1036"/>
          <ac:picMkLst>
            <pc:docMk/>
            <pc:sldMk cId="2672039556" sldId="483"/>
            <ac:picMk id="11" creationId="{49C14F95-56CF-69B2-D006-81D55EE4ED08}"/>
          </ac:picMkLst>
        </pc:picChg>
      </pc:sldChg>
      <pc:sldChg chg="modSp mod">
        <pc:chgData name="ΔΗΜΗΤΡΕΛΟΣ ΙΩΑΝΝΗΣ" userId="d7449358-cec1-4dd1-831d-54eefcc82ea1" providerId="ADAL" clId="{780BA24C-7178-47BA-86C3-B51847C9E3B5}" dt="2025-10-16T14:27:48.059" v="2057" actId="1036"/>
        <pc:sldMkLst>
          <pc:docMk/>
          <pc:sldMk cId="3517677144" sldId="484"/>
        </pc:sldMkLst>
        <pc:graphicFrameChg chg="mod modGraphic">
          <ac:chgData name="ΔΗΜΗΤΡΕΛΟΣ ΙΩΑΝΝΗΣ" userId="d7449358-cec1-4dd1-831d-54eefcc82ea1" providerId="ADAL" clId="{780BA24C-7178-47BA-86C3-B51847C9E3B5}" dt="2025-10-16T14:27:48.059" v="2057" actId="1036"/>
          <ac:graphicFrameMkLst>
            <pc:docMk/>
            <pc:sldMk cId="3517677144" sldId="484"/>
            <ac:graphicFrameMk id="3" creationId="{8C40454A-B19E-696F-AB9D-8305A7F3D571}"/>
          </ac:graphicFrameMkLst>
        </pc:graphicFrameChg>
      </pc:sldChg>
      <pc:sldChg chg="modSp mod">
        <pc:chgData name="ΔΗΜΗΤΡΕΛΟΣ ΙΩΑΝΝΗΣ" userId="d7449358-cec1-4dd1-831d-54eefcc82ea1" providerId="ADAL" clId="{780BA24C-7178-47BA-86C3-B51847C9E3B5}" dt="2025-10-16T15:21:52.097" v="2077" actId="14100"/>
        <pc:sldMkLst>
          <pc:docMk/>
          <pc:sldMk cId="4010141470" sldId="490"/>
        </pc:sldMkLst>
        <pc:spChg chg="mod">
          <ac:chgData name="ΔΗΜΗΤΡΕΛΟΣ ΙΩΑΝΝΗΣ" userId="d7449358-cec1-4dd1-831d-54eefcc82ea1" providerId="ADAL" clId="{780BA24C-7178-47BA-86C3-B51847C9E3B5}" dt="2025-10-16T12:11:41.870" v="153" actId="20577"/>
          <ac:spMkLst>
            <pc:docMk/>
            <pc:sldMk cId="4010141470" sldId="490"/>
            <ac:spMk id="2" creationId="{B83EB4A4-6BE3-9A00-85E0-CED81FD82E64}"/>
          </ac:spMkLst>
        </pc:spChg>
        <pc:spChg chg="mod">
          <ac:chgData name="ΔΗΜΗΤΡΕΛΟΣ ΙΩΑΝΝΗΣ" userId="d7449358-cec1-4dd1-831d-54eefcc82ea1" providerId="ADAL" clId="{780BA24C-7178-47BA-86C3-B51847C9E3B5}" dt="2025-10-16T15:21:52.097" v="2077" actId="14100"/>
          <ac:spMkLst>
            <pc:docMk/>
            <pc:sldMk cId="4010141470" sldId="490"/>
            <ac:spMk id="4" creationId="{6E67BDAF-661A-8B0C-E985-866BF464F11F}"/>
          </ac:spMkLst>
        </pc:spChg>
      </pc:sldChg>
      <pc:sldChg chg="delSp modSp mod">
        <pc:chgData name="ΔΗΜΗΤΡΕΛΟΣ ΙΩΑΝΝΗΣ" userId="d7449358-cec1-4dd1-831d-54eefcc82ea1" providerId="ADAL" clId="{780BA24C-7178-47BA-86C3-B51847C9E3B5}" dt="2025-10-16T13:54:26.517" v="1934" actId="21"/>
        <pc:sldMkLst>
          <pc:docMk/>
          <pc:sldMk cId="189398675" sldId="496"/>
        </pc:sldMkLst>
      </pc:sldChg>
      <pc:sldChg chg="modSp mod">
        <pc:chgData name="ΔΗΜΗΤΡΕΛΟΣ ΙΩΑΝΝΗΣ" userId="d7449358-cec1-4dd1-831d-54eefcc82ea1" providerId="ADAL" clId="{780BA24C-7178-47BA-86C3-B51847C9E3B5}" dt="2025-10-20T08:57:41.236" v="2595" actId="313"/>
        <pc:sldMkLst>
          <pc:docMk/>
          <pc:sldMk cId="2466414344" sldId="501"/>
        </pc:sldMkLst>
        <pc:graphicFrameChg chg="mod modGraphic">
          <ac:chgData name="ΔΗΜΗΤΡΕΛΟΣ ΙΩΑΝΝΗΣ" userId="d7449358-cec1-4dd1-831d-54eefcc82ea1" providerId="ADAL" clId="{780BA24C-7178-47BA-86C3-B51847C9E3B5}" dt="2025-10-20T08:57:41.236" v="2595" actId="313"/>
          <ac:graphicFrameMkLst>
            <pc:docMk/>
            <pc:sldMk cId="2466414344" sldId="501"/>
            <ac:graphicFrameMk id="3" creationId="{DCC354B1-939F-DBC8-4B5F-40BA347FCE0C}"/>
          </ac:graphicFrameMkLst>
        </pc:graphicFrameChg>
      </pc:sldChg>
      <pc:sldChg chg="modSp mod">
        <pc:chgData name="ΔΗΜΗΤΡΕΛΟΣ ΙΩΑΝΝΗΣ" userId="d7449358-cec1-4dd1-831d-54eefcc82ea1" providerId="ADAL" clId="{780BA24C-7178-47BA-86C3-B51847C9E3B5}" dt="2025-10-21T09:06:23.781" v="4131" actId="20577"/>
        <pc:sldMkLst>
          <pc:docMk/>
          <pc:sldMk cId="3594853571" sldId="502"/>
        </pc:sldMkLst>
        <pc:spChg chg="mod">
          <ac:chgData name="ΔΗΜΗΤΡΕΛΟΣ ΙΩΑΝΝΗΣ" userId="d7449358-cec1-4dd1-831d-54eefcc82ea1" providerId="ADAL" clId="{780BA24C-7178-47BA-86C3-B51847C9E3B5}" dt="2025-10-21T09:06:23.781" v="4131" actId="20577"/>
          <ac:spMkLst>
            <pc:docMk/>
            <pc:sldMk cId="3594853571" sldId="502"/>
            <ac:spMk id="2" creationId="{AF14A102-803E-5B39-0C50-F37C61F2637D}"/>
          </ac:spMkLst>
        </pc:spChg>
      </pc:sldChg>
      <pc:sldChg chg="modSp mod">
        <pc:chgData name="ΔΗΜΗΤΡΕΛΟΣ ΙΩΑΝΝΗΣ" userId="d7449358-cec1-4dd1-831d-54eefcc82ea1" providerId="ADAL" clId="{780BA24C-7178-47BA-86C3-B51847C9E3B5}" dt="2025-10-23T08:39:18.571" v="4482" actId="20577"/>
        <pc:sldMkLst>
          <pc:docMk/>
          <pc:sldMk cId="3417808787" sldId="505"/>
        </pc:sldMkLst>
        <pc:graphicFrameChg chg="mod modGraphic">
          <ac:chgData name="ΔΗΜΗΤΡΕΛΟΣ ΙΩΑΝΝΗΣ" userId="d7449358-cec1-4dd1-831d-54eefcc82ea1" providerId="ADAL" clId="{780BA24C-7178-47BA-86C3-B51847C9E3B5}" dt="2025-10-23T08:39:18.571" v="4482" actId="20577"/>
          <ac:graphicFrameMkLst>
            <pc:docMk/>
            <pc:sldMk cId="3417808787" sldId="505"/>
            <ac:graphicFrameMk id="3" creationId="{AD0783F7-3FBC-0895-3258-369AF1428FDD}"/>
          </ac:graphicFrameMkLst>
        </pc:graphicFrameChg>
      </pc:sldChg>
      <pc:sldChg chg="modSp add mod">
        <pc:chgData name="ΔΗΜΗΤΡΕΛΟΣ ΙΩΑΝΝΗΣ" userId="d7449358-cec1-4dd1-831d-54eefcc82ea1" providerId="ADAL" clId="{780BA24C-7178-47BA-86C3-B51847C9E3B5}" dt="2025-10-21T09:16:53.982" v="4343" actId="20577"/>
        <pc:sldMkLst>
          <pc:docMk/>
          <pc:sldMk cId="279582441" sldId="508"/>
        </pc:sldMkLst>
        <pc:graphicFrameChg chg="mod modGraphic">
          <ac:chgData name="ΔΗΜΗΤΡΕΛΟΣ ΙΩΑΝΝΗΣ" userId="d7449358-cec1-4dd1-831d-54eefcc82ea1" providerId="ADAL" clId="{780BA24C-7178-47BA-86C3-B51847C9E3B5}" dt="2025-10-21T09:16:53.982" v="4343" actId="20577"/>
          <ac:graphicFrameMkLst>
            <pc:docMk/>
            <pc:sldMk cId="279582441" sldId="508"/>
            <ac:graphicFrameMk id="3" creationId="{DCA992DA-9CE5-8077-98D6-6E053A849D29}"/>
          </ac:graphicFrameMkLst>
        </pc:graphicFrameChg>
      </pc:sldChg>
      <pc:sldChg chg="modSp add del mod">
        <pc:chgData name="ΔΗΜΗΤΡΕΛΟΣ ΙΩΑΝΝΗΣ" userId="d7449358-cec1-4dd1-831d-54eefcc82ea1" providerId="ADAL" clId="{780BA24C-7178-47BA-86C3-B51847C9E3B5}" dt="2025-10-21T08:22:30.750" v="2669" actId="2890"/>
        <pc:sldMkLst>
          <pc:docMk/>
          <pc:sldMk cId="677848829" sldId="508"/>
        </pc:sldMkLst>
      </pc:sldChg>
      <pc:sldChg chg="new del">
        <pc:chgData name="ΔΗΜΗΤΡΕΛΟΣ ΙΩΑΝΝΗΣ" userId="d7449358-cec1-4dd1-831d-54eefcc82ea1" providerId="ADAL" clId="{780BA24C-7178-47BA-86C3-B51847C9E3B5}" dt="2025-10-20T12:21:15.388" v="2659" actId="680"/>
        <pc:sldMkLst>
          <pc:docMk/>
          <pc:sldMk cId="1035414293" sldId="508"/>
        </pc:sldMkLst>
      </pc:sldChg>
      <pc:sldChg chg="new del">
        <pc:chgData name="ΔΗΜΗΤΡΕΛΟΣ ΙΩΑΝΝΗΣ" userId="d7449358-cec1-4dd1-831d-54eefcc82ea1" providerId="ADAL" clId="{780BA24C-7178-47BA-86C3-B51847C9E3B5}" dt="2025-10-20T12:20:02.704" v="2657" actId="2696"/>
        <pc:sldMkLst>
          <pc:docMk/>
          <pc:sldMk cId="3506464993" sldId="508"/>
        </pc:sldMkLst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deiktesportal.azurewebsites.net/Home" TargetMode="Externa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hyperlink" Target="mailto:mtheodoropoulou@mou.gr" TargetMode="External"/><Relationship Id="rId2" Type="http://schemas.openxmlformats.org/officeDocument/2006/relationships/hyperlink" Target="mailto:a.zotou@mou.gr" TargetMode="External"/><Relationship Id="rId1" Type="http://schemas.openxmlformats.org/officeDocument/2006/relationships/hyperlink" Target="mailto:idimitrelos@mou.gr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deiktesportal.azurewebsites.net/Home" TargetMode="External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hyperlink" Target="mailto:mtheodoropoulou@mou.gr" TargetMode="External"/><Relationship Id="rId2" Type="http://schemas.openxmlformats.org/officeDocument/2006/relationships/hyperlink" Target="mailto:a.zotou@mou.gr" TargetMode="External"/><Relationship Id="rId1" Type="http://schemas.openxmlformats.org/officeDocument/2006/relationships/hyperlink" Target="mailto:idimitrelos@mou.g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E4872D-15B3-4660-8710-E8CBA77B074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61378AC-73B7-4947-A254-6D6D3E1B4A8B}">
      <dgm:prSet phldrT="[Text]" custT="1"/>
      <dgm:spPr/>
      <dgm:t>
        <a:bodyPr/>
        <a:lstStyle/>
        <a:p>
          <a:r>
            <a:rPr lang="el-GR" sz="4000" b="1" dirty="0"/>
            <a:t>Στόχος</a:t>
          </a:r>
          <a:endParaRPr lang="el-GR" sz="4100" b="1" dirty="0"/>
        </a:p>
      </dgm:t>
    </dgm:pt>
    <dgm:pt modelId="{95D42D8F-D5E2-4362-9FAB-CD6E2F427DC7}" type="parTrans" cxnId="{F58179E9-1171-47AE-8403-0FD4373FDB80}">
      <dgm:prSet/>
      <dgm:spPr/>
      <dgm:t>
        <a:bodyPr/>
        <a:lstStyle/>
        <a:p>
          <a:endParaRPr lang="el-GR"/>
        </a:p>
      </dgm:t>
    </dgm:pt>
    <dgm:pt modelId="{0920336C-CBF2-4412-98B7-9FE94E557633}" type="sibTrans" cxnId="{F58179E9-1171-47AE-8403-0FD4373FDB80}">
      <dgm:prSet/>
      <dgm:spPr/>
      <dgm:t>
        <a:bodyPr/>
        <a:lstStyle/>
        <a:p>
          <a:endParaRPr lang="el-GR"/>
        </a:p>
      </dgm:t>
    </dgm:pt>
    <dgm:pt modelId="{4971DF5A-FDD4-4EA4-8559-93BBD24BE05D}">
      <dgm:prSet phldrT="[Text]"/>
      <dgm:spPr/>
      <dgm:t>
        <a:bodyPr/>
        <a:lstStyle/>
        <a:p>
          <a:pPr marL="432000" indent="-432000" algn="just">
            <a:buFont typeface="Wingdings" panose="05000000000000000000" pitchFamily="2" charset="2"/>
            <a:buChar char="q"/>
          </a:pPr>
          <a:r>
            <a:rPr lang="el-GR" dirty="0"/>
            <a:t> Η ολοκληρωμένη ανταπόκριση στις απαιτήσεις του κανονιστικού και μεθοδολογικού πλαισίου που διέπει τους δείκτες της Προγραμματικής Περιόδου 2021-2027</a:t>
          </a:r>
        </a:p>
      </dgm:t>
    </dgm:pt>
    <dgm:pt modelId="{42BF5A32-FC51-42BE-8925-44019EEC8822}" type="parTrans" cxnId="{4A09DDB0-AE76-4FD8-9059-1DB1C4317A08}">
      <dgm:prSet/>
      <dgm:spPr/>
      <dgm:t>
        <a:bodyPr/>
        <a:lstStyle/>
        <a:p>
          <a:endParaRPr lang="el-GR"/>
        </a:p>
      </dgm:t>
    </dgm:pt>
    <dgm:pt modelId="{2784D86F-4216-488B-A014-9154ED7AF059}" type="sibTrans" cxnId="{4A09DDB0-AE76-4FD8-9059-1DB1C4317A08}">
      <dgm:prSet/>
      <dgm:spPr/>
      <dgm:t>
        <a:bodyPr/>
        <a:lstStyle/>
        <a:p>
          <a:endParaRPr lang="el-GR"/>
        </a:p>
      </dgm:t>
    </dgm:pt>
    <dgm:pt modelId="{B60C59C5-8E45-49FA-8A5D-4FD35C9824F6}">
      <dgm:prSet phldrT="[Text]" custT="1"/>
      <dgm:spPr/>
      <dgm:t>
        <a:bodyPr/>
        <a:lstStyle/>
        <a:p>
          <a:r>
            <a:rPr lang="el-GR" sz="4000" b="1" dirty="0"/>
            <a:t>Εφαρμογή</a:t>
          </a:r>
          <a:endParaRPr lang="el-GR" sz="4100" b="1" dirty="0"/>
        </a:p>
      </dgm:t>
    </dgm:pt>
    <dgm:pt modelId="{A365E98E-6A6D-4E32-9313-4C34C6DCF71E}" type="parTrans" cxnId="{A5333473-82B9-497B-B9C8-44C3C2E02F9C}">
      <dgm:prSet/>
      <dgm:spPr/>
      <dgm:t>
        <a:bodyPr/>
        <a:lstStyle/>
        <a:p>
          <a:endParaRPr lang="el-GR"/>
        </a:p>
      </dgm:t>
    </dgm:pt>
    <dgm:pt modelId="{A5B1673E-6A30-4654-82E6-76CC43FA859D}" type="sibTrans" cxnId="{A5333473-82B9-497B-B9C8-44C3C2E02F9C}">
      <dgm:prSet/>
      <dgm:spPr/>
      <dgm:t>
        <a:bodyPr/>
        <a:lstStyle/>
        <a:p>
          <a:endParaRPr lang="el-GR"/>
        </a:p>
      </dgm:t>
    </dgm:pt>
    <dgm:pt modelId="{BDBFFB2B-2548-4D98-A36E-6AE60A46A2C1}">
      <dgm:prSet phldrT="[Text]"/>
      <dgm:spPr/>
      <dgm:t>
        <a:bodyPr/>
        <a:lstStyle/>
        <a:p>
          <a:pPr marL="432000" indent="-432000" algn="just">
            <a:buFont typeface="Wingdings" panose="05000000000000000000" pitchFamily="2" charset="2"/>
            <a:buChar char="q"/>
          </a:pPr>
          <a:r>
            <a:rPr lang="el-GR" dirty="0"/>
            <a:t> Όλα τα Προγράμματα του ΕΣΠΑ 2021-2027 που συγχρηματοδοτούνται από το ΕΤΠΑ (συμπεριλαμβανομένων των 5 Προγραμμάτων </a:t>
          </a:r>
          <a:r>
            <a:rPr lang="el-GR" dirty="0" err="1"/>
            <a:t>Interreg</a:t>
          </a:r>
          <a:r>
            <a:rPr lang="el-GR" dirty="0"/>
            <a:t>)</a:t>
          </a:r>
        </a:p>
      </dgm:t>
    </dgm:pt>
    <dgm:pt modelId="{1A9711E8-260B-4868-BC59-87273158D9BA}" type="parTrans" cxnId="{75A41018-F71C-46E3-8571-FC488092F4B5}">
      <dgm:prSet/>
      <dgm:spPr/>
      <dgm:t>
        <a:bodyPr/>
        <a:lstStyle/>
        <a:p>
          <a:endParaRPr lang="el-GR"/>
        </a:p>
      </dgm:t>
    </dgm:pt>
    <dgm:pt modelId="{9FAFD008-C7FB-49A1-9CA9-4AB310210613}" type="sibTrans" cxnId="{75A41018-F71C-46E3-8571-FC488092F4B5}">
      <dgm:prSet/>
      <dgm:spPr/>
      <dgm:t>
        <a:bodyPr/>
        <a:lstStyle/>
        <a:p>
          <a:endParaRPr lang="el-GR"/>
        </a:p>
      </dgm:t>
    </dgm:pt>
    <dgm:pt modelId="{50E2D917-9D22-4EBB-B559-DDAABDFE95BF}">
      <dgm:prSet phldrT="[Text]"/>
      <dgm:spPr/>
      <dgm:t>
        <a:bodyPr/>
        <a:lstStyle/>
        <a:p>
          <a:pPr marL="432000" indent="-432000" algn="just">
            <a:buFont typeface="Wingdings" panose="05000000000000000000" pitchFamily="2" charset="2"/>
            <a:buChar char="q"/>
          </a:pPr>
          <a:r>
            <a:rPr lang="el-GR" dirty="0"/>
            <a:t> Η διασφάλιση της ορθότητας της </a:t>
          </a:r>
          <a:r>
            <a:rPr lang="el-GR" dirty="0" err="1"/>
            <a:t>στοχοθεσίας</a:t>
          </a:r>
          <a:r>
            <a:rPr lang="el-GR" dirty="0"/>
            <a:t> δεικτών</a:t>
          </a:r>
          <a:r>
            <a:rPr lang="en-US" dirty="0"/>
            <a:t>  </a:t>
          </a:r>
          <a:r>
            <a:rPr lang="el-GR" dirty="0"/>
            <a:t> και η ορθή παρακολούθηση της προόδου επίτευξης των στόχων</a:t>
          </a:r>
        </a:p>
      </dgm:t>
    </dgm:pt>
    <dgm:pt modelId="{B6AAE50C-1CAB-4459-9BDD-D0C676C2357B}" type="parTrans" cxnId="{048BDD05-D606-4E9B-9D9E-6D47D2F66F30}">
      <dgm:prSet/>
      <dgm:spPr/>
      <dgm:t>
        <a:bodyPr/>
        <a:lstStyle/>
        <a:p>
          <a:endParaRPr lang="el-GR"/>
        </a:p>
      </dgm:t>
    </dgm:pt>
    <dgm:pt modelId="{1C49E9F1-38B3-47EE-866E-E84D71746734}" type="sibTrans" cxnId="{048BDD05-D606-4E9B-9D9E-6D47D2F66F30}">
      <dgm:prSet/>
      <dgm:spPr/>
      <dgm:t>
        <a:bodyPr/>
        <a:lstStyle/>
        <a:p>
          <a:endParaRPr lang="el-GR"/>
        </a:p>
      </dgm:t>
    </dgm:pt>
    <dgm:pt modelId="{4DAC7E33-30EE-4F25-9355-1D7A39B1AA9B}">
      <dgm:prSet phldrT="[Text]"/>
      <dgm:spPr/>
      <dgm:t>
        <a:bodyPr/>
        <a:lstStyle/>
        <a:p>
          <a:pPr marL="432000" indent="-432000" algn="just">
            <a:buFont typeface="Wingdings" panose="05000000000000000000" pitchFamily="2" charset="2"/>
            <a:buChar char="q"/>
          </a:pPr>
          <a:r>
            <a:rPr lang="el-GR" dirty="0"/>
            <a:t> Ταμείο Συνοχής (ΤΣ) </a:t>
          </a:r>
        </a:p>
      </dgm:t>
    </dgm:pt>
    <dgm:pt modelId="{4ECB0A84-3C88-4A4C-BC13-42FD4B64DF39}" type="parTrans" cxnId="{CC8D53DE-CA52-4952-BBF7-A9D15166F5F7}">
      <dgm:prSet/>
      <dgm:spPr/>
      <dgm:t>
        <a:bodyPr/>
        <a:lstStyle/>
        <a:p>
          <a:endParaRPr lang="el-GR"/>
        </a:p>
      </dgm:t>
    </dgm:pt>
    <dgm:pt modelId="{4AC8C54B-CECF-476A-9D52-59F338227E2B}" type="sibTrans" cxnId="{CC8D53DE-CA52-4952-BBF7-A9D15166F5F7}">
      <dgm:prSet/>
      <dgm:spPr/>
      <dgm:t>
        <a:bodyPr/>
        <a:lstStyle/>
        <a:p>
          <a:endParaRPr lang="el-GR"/>
        </a:p>
      </dgm:t>
    </dgm:pt>
    <dgm:pt modelId="{92023E38-7D2F-49C9-A52E-640933BB97A3}">
      <dgm:prSet phldrT="[Text]"/>
      <dgm:spPr/>
      <dgm:t>
        <a:bodyPr/>
        <a:lstStyle/>
        <a:p>
          <a:pPr marL="432000" indent="-432000" algn="just">
            <a:buFont typeface="Wingdings" panose="05000000000000000000" pitchFamily="2" charset="2"/>
            <a:buChar char="q"/>
          </a:pPr>
          <a:r>
            <a:rPr lang="el-GR" dirty="0"/>
            <a:t> Ευρωπαϊκό Κοινωνικό Ταμείο (ΕΚΤ+)</a:t>
          </a:r>
        </a:p>
      </dgm:t>
    </dgm:pt>
    <dgm:pt modelId="{34ACA944-46BC-436F-BB18-264A57010B28}" type="parTrans" cxnId="{CE4A813A-D8B1-4927-891C-127AE7307521}">
      <dgm:prSet/>
      <dgm:spPr/>
      <dgm:t>
        <a:bodyPr/>
        <a:lstStyle/>
        <a:p>
          <a:endParaRPr lang="el-GR"/>
        </a:p>
      </dgm:t>
    </dgm:pt>
    <dgm:pt modelId="{2E042B56-A93B-4F84-AB4B-04753D2F6BB1}" type="sibTrans" cxnId="{CE4A813A-D8B1-4927-891C-127AE7307521}">
      <dgm:prSet/>
      <dgm:spPr/>
      <dgm:t>
        <a:bodyPr/>
        <a:lstStyle/>
        <a:p>
          <a:endParaRPr lang="el-GR"/>
        </a:p>
      </dgm:t>
    </dgm:pt>
    <dgm:pt modelId="{16F0CB44-B53D-4816-B5D9-B9DB83B71783}">
      <dgm:prSet phldrT="[Text]"/>
      <dgm:spPr/>
      <dgm:t>
        <a:bodyPr/>
        <a:lstStyle/>
        <a:p>
          <a:pPr marL="432000" indent="-432000" algn="just">
            <a:buFont typeface="Wingdings" panose="05000000000000000000" pitchFamily="2" charset="2"/>
            <a:buChar char="q"/>
          </a:pPr>
          <a:r>
            <a:rPr lang="el-GR" dirty="0"/>
            <a:t> Ταμείο Δίκαιης Μετάβασης (ΤΔΜ)</a:t>
          </a:r>
        </a:p>
      </dgm:t>
    </dgm:pt>
    <dgm:pt modelId="{C13960BC-E82D-4E0F-9467-B80575049CEA}" type="parTrans" cxnId="{9AA499D2-8C33-4CB7-8CAD-3FE6982E2EF0}">
      <dgm:prSet/>
      <dgm:spPr/>
      <dgm:t>
        <a:bodyPr/>
        <a:lstStyle/>
        <a:p>
          <a:endParaRPr lang="el-GR"/>
        </a:p>
      </dgm:t>
    </dgm:pt>
    <dgm:pt modelId="{5F06F294-6069-4575-B0E2-54A4182F8111}" type="sibTrans" cxnId="{9AA499D2-8C33-4CB7-8CAD-3FE6982E2EF0}">
      <dgm:prSet/>
      <dgm:spPr/>
      <dgm:t>
        <a:bodyPr/>
        <a:lstStyle/>
        <a:p>
          <a:endParaRPr lang="el-GR"/>
        </a:p>
      </dgm:t>
    </dgm:pt>
    <dgm:pt modelId="{AF378391-A780-4441-92EC-7F122C531AC3}">
      <dgm:prSet phldrT="[Text]"/>
      <dgm:spPr/>
      <dgm:t>
        <a:bodyPr/>
        <a:lstStyle/>
        <a:p>
          <a:pPr marL="432000" indent="-432000" algn="just">
            <a:buFont typeface="Wingdings" panose="05000000000000000000" pitchFamily="2" charset="2"/>
            <a:buChar char="q"/>
          </a:pPr>
          <a:r>
            <a:rPr lang="el-GR" dirty="0"/>
            <a:t> Ταμείο Αλιείας, Υδατοκαλλιέργειας και Θάλασσας και</a:t>
          </a:r>
        </a:p>
      </dgm:t>
    </dgm:pt>
    <dgm:pt modelId="{C5D0784C-DCCC-494A-AAE0-B8A771035E9C}" type="parTrans" cxnId="{200745ED-96A0-4E67-B0BF-CE6EAF10829A}">
      <dgm:prSet/>
      <dgm:spPr/>
      <dgm:t>
        <a:bodyPr/>
        <a:lstStyle/>
        <a:p>
          <a:endParaRPr lang="el-GR"/>
        </a:p>
      </dgm:t>
    </dgm:pt>
    <dgm:pt modelId="{DA2E7963-A2BF-46F5-B15B-33B5585F177B}" type="sibTrans" cxnId="{200745ED-96A0-4E67-B0BF-CE6EAF10829A}">
      <dgm:prSet/>
      <dgm:spPr/>
      <dgm:t>
        <a:bodyPr/>
        <a:lstStyle/>
        <a:p>
          <a:endParaRPr lang="el-GR"/>
        </a:p>
      </dgm:t>
    </dgm:pt>
    <dgm:pt modelId="{7B51FE0E-5423-4BBB-9127-F12A11AC1A8D}">
      <dgm:prSet phldrT="[Text]"/>
      <dgm:spPr/>
      <dgm:t>
        <a:bodyPr/>
        <a:lstStyle/>
        <a:p>
          <a:pPr marL="432000" indent="-432000" algn="just">
            <a:buFont typeface="Wingdings" panose="05000000000000000000" pitchFamily="2" charset="2"/>
            <a:buChar char="q"/>
          </a:pPr>
          <a:r>
            <a:rPr lang="el-GR" dirty="0"/>
            <a:t> Τα 3 Προγράμματα του Υπ. Μετανάστευσης και Ασύλου</a:t>
          </a:r>
        </a:p>
      </dgm:t>
    </dgm:pt>
    <dgm:pt modelId="{CAA27625-FC75-47FD-8D77-984F140C93CE}" type="parTrans" cxnId="{A874B5B0-1A5A-417E-AAF9-BE7CC55017B7}">
      <dgm:prSet/>
      <dgm:spPr/>
      <dgm:t>
        <a:bodyPr/>
        <a:lstStyle/>
        <a:p>
          <a:endParaRPr lang="el-GR"/>
        </a:p>
      </dgm:t>
    </dgm:pt>
    <dgm:pt modelId="{C3F62233-14D7-4AB2-ACB5-BC947544DA63}" type="sibTrans" cxnId="{A874B5B0-1A5A-417E-AAF9-BE7CC55017B7}">
      <dgm:prSet/>
      <dgm:spPr/>
      <dgm:t>
        <a:bodyPr/>
        <a:lstStyle/>
        <a:p>
          <a:endParaRPr lang="el-GR"/>
        </a:p>
      </dgm:t>
    </dgm:pt>
    <dgm:pt modelId="{30EBE186-BCAF-4557-B0EA-15CF7F2BF77F}" type="pres">
      <dgm:prSet presAssocID="{F9E4872D-15B3-4660-8710-E8CBA77B0749}" presName="linear" presStyleCnt="0">
        <dgm:presLayoutVars>
          <dgm:dir/>
          <dgm:animLvl val="lvl"/>
          <dgm:resizeHandles val="exact"/>
        </dgm:presLayoutVars>
      </dgm:prSet>
      <dgm:spPr/>
    </dgm:pt>
    <dgm:pt modelId="{C8C68C0E-A438-42D7-9F23-66DA73BEDA41}" type="pres">
      <dgm:prSet presAssocID="{261378AC-73B7-4947-A254-6D6D3E1B4A8B}" presName="parentLin" presStyleCnt="0"/>
      <dgm:spPr/>
    </dgm:pt>
    <dgm:pt modelId="{1F8E9212-551B-432B-B0DC-1EBB9DA0638E}" type="pres">
      <dgm:prSet presAssocID="{261378AC-73B7-4947-A254-6D6D3E1B4A8B}" presName="parentLeftMargin" presStyleLbl="node1" presStyleIdx="0" presStyleCnt="2"/>
      <dgm:spPr/>
    </dgm:pt>
    <dgm:pt modelId="{5613921D-681F-4D48-A085-602B3F39611E}" type="pres">
      <dgm:prSet presAssocID="{261378AC-73B7-4947-A254-6D6D3E1B4A8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7B5EC44-3260-4B37-BADA-F3674EF1A3CB}" type="pres">
      <dgm:prSet presAssocID="{261378AC-73B7-4947-A254-6D6D3E1B4A8B}" presName="negativeSpace" presStyleCnt="0"/>
      <dgm:spPr/>
    </dgm:pt>
    <dgm:pt modelId="{BE6341A4-4AB2-4CC6-81D9-456EF4F4C72E}" type="pres">
      <dgm:prSet presAssocID="{261378AC-73B7-4947-A254-6D6D3E1B4A8B}" presName="childText" presStyleLbl="conFgAcc1" presStyleIdx="0" presStyleCnt="2" custScaleX="73632">
        <dgm:presLayoutVars>
          <dgm:bulletEnabled val="1"/>
        </dgm:presLayoutVars>
      </dgm:prSet>
      <dgm:spPr/>
    </dgm:pt>
    <dgm:pt modelId="{FBD7B3E4-C06D-45D5-BD8D-C08274A96369}" type="pres">
      <dgm:prSet presAssocID="{0920336C-CBF2-4412-98B7-9FE94E557633}" presName="spaceBetweenRectangles" presStyleCnt="0"/>
      <dgm:spPr/>
    </dgm:pt>
    <dgm:pt modelId="{D11AA414-9BFD-45C3-B934-36CD056F0433}" type="pres">
      <dgm:prSet presAssocID="{B60C59C5-8E45-49FA-8A5D-4FD35C9824F6}" presName="parentLin" presStyleCnt="0"/>
      <dgm:spPr/>
    </dgm:pt>
    <dgm:pt modelId="{B5B67FE4-BDD8-49F4-905A-AC13AF386F17}" type="pres">
      <dgm:prSet presAssocID="{B60C59C5-8E45-49FA-8A5D-4FD35C9824F6}" presName="parentLeftMargin" presStyleLbl="node1" presStyleIdx="0" presStyleCnt="2"/>
      <dgm:spPr/>
    </dgm:pt>
    <dgm:pt modelId="{B6666621-CC86-4E63-AA86-776326FA6E04}" type="pres">
      <dgm:prSet presAssocID="{B60C59C5-8E45-49FA-8A5D-4FD35C9824F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2C8E22A-DF1A-4509-B546-76D60E376876}" type="pres">
      <dgm:prSet presAssocID="{B60C59C5-8E45-49FA-8A5D-4FD35C9824F6}" presName="negativeSpace" presStyleCnt="0"/>
      <dgm:spPr/>
    </dgm:pt>
    <dgm:pt modelId="{910C9FB4-AA58-4CC8-8545-E4DA5722D39F}" type="pres">
      <dgm:prSet presAssocID="{B60C59C5-8E45-49FA-8A5D-4FD35C9824F6}" presName="childText" presStyleLbl="conFgAcc1" presStyleIdx="1" presStyleCnt="2" custScaleX="74534">
        <dgm:presLayoutVars>
          <dgm:bulletEnabled val="1"/>
        </dgm:presLayoutVars>
      </dgm:prSet>
      <dgm:spPr/>
    </dgm:pt>
  </dgm:ptLst>
  <dgm:cxnLst>
    <dgm:cxn modelId="{048BDD05-D606-4E9B-9D9E-6D47D2F66F30}" srcId="{261378AC-73B7-4947-A254-6D6D3E1B4A8B}" destId="{50E2D917-9D22-4EBB-B559-DDAABDFE95BF}" srcOrd="1" destOrd="0" parTransId="{B6AAE50C-1CAB-4459-9BDD-D0C676C2357B}" sibTransId="{1C49E9F1-38B3-47EE-866E-E84D71746734}"/>
    <dgm:cxn modelId="{75A41018-F71C-46E3-8571-FC488092F4B5}" srcId="{B60C59C5-8E45-49FA-8A5D-4FD35C9824F6}" destId="{BDBFFB2B-2548-4D98-A36E-6AE60A46A2C1}" srcOrd="0" destOrd="0" parTransId="{1A9711E8-260B-4868-BC59-87273158D9BA}" sibTransId="{9FAFD008-C7FB-49A1-9CA9-4AB310210613}"/>
    <dgm:cxn modelId="{293AFE1A-E9F5-4346-8A00-7F98884544E5}" type="presOf" srcId="{F9E4872D-15B3-4660-8710-E8CBA77B0749}" destId="{30EBE186-BCAF-4557-B0EA-15CF7F2BF77F}" srcOrd="0" destOrd="0" presId="urn:microsoft.com/office/officeart/2005/8/layout/list1"/>
    <dgm:cxn modelId="{CE4A813A-D8B1-4927-891C-127AE7307521}" srcId="{B60C59C5-8E45-49FA-8A5D-4FD35C9824F6}" destId="{92023E38-7D2F-49C9-A52E-640933BB97A3}" srcOrd="2" destOrd="0" parTransId="{34ACA944-46BC-436F-BB18-264A57010B28}" sibTransId="{2E042B56-A93B-4F84-AB4B-04753D2F6BB1}"/>
    <dgm:cxn modelId="{4BB8EB69-6A87-4170-918F-B3BDA281936F}" type="presOf" srcId="{92023E38-7D2F-49C9-A52E-640933BB97A3}" destId="{910C9FB4-AA58-4CC8-8545-E4DA5722D39F}" srcOrd="0" destOrd="2" presId="urn:microsoft.com/office/officeart/2005/8/layout/list1"/>
    <dgm:cxn modelId="{A5333473-82B9-497B-B9C8-44C3C2E02F9C}" srcId="{F9E4872D-15B3-4660-8710-E8CBA77B0749}" destId="{B60C59C5-8E45-49FA-8A5D-4FD35C9824F6}" srcOrd="1" destOrd="0" parTransId="{A365E98E-6A6D-4E32-9313-4C34C6DCF71E}" sibTransId="{A5B1673E-6A30-4654-82E6-76CC43FA859D}"/>
    <dgm:cxn modelId="{38FCD173-2333-462F-8A97-FFEF0E949D61}" type="presOf" srcId="{261378AC-73B7-4947-A254-6D6D3E1B4A8B}" destId="{5613921D-681F-4D48-A085-602B3F39611E}" srcOrd="1" destOrd="0" presId="urn:microsoft.com/office/officeart/2005/8/layout/list1"/>
    <dgm:cxn modelId="{75B52E58-128C-450C-82ED-639CE91B8FFD}" type="presOf" srcId="{16F0CB44-B53D-4816-B5D9-B9DB83B71783}" destId="{910C9FB4-AA58-4CC8-8545-E4DA5722D39F}" srcOrd="0" destOrd="3" presId="urn:microsoft.com/office/officeart/2005/8/layout/list1"/>
    <dgm:cxn modelId="{19F3A48B-809C-483A-9719-E2B44B88B905}" type="presOf" srcId="{7B51FE0E-5423-4BBB-9127-F12A11AC1A8D}" destId="{910C9FB4-AA58-4CC8-8545-E4DA5722D39F}" srcOrd="0" destOrd="5" presId="urn:microsoft.com/office/officeart/2005/8/layout/list1"/>
    <dgm:cxn modelId="{52A6DA92-8B02-4DC4-9ED5-8FD102E35F34}" type="presOf" srcId="{BDBFFB2B-2548-4D98-A36E-6AE60A46A2C1}" destId="{910C9FB4-AA58-4CC8-8545-E4DA5722D39F}" srcOrd="0" destOrd="0" presId="urn:microsoft.com/office/officeart/2005/8/layout/list1"/>
    <dgm:cxn modelId="{B04E5E94-DB1C-461B-85CB-2DC7CA914E63}" type="presOf" srcId="{261378AC-73B7-4947-A254-6D6D3E1B4A8B}" destId="{1F8E9212-551B-432B-B0DC-1EBB9DA0638E}" srcOrd="0" destOrd="0" presId="urn:microsoft.com/office/officeart/2005/8/layout/list1"/>
    <dgm:cxn modelId="{EA412A96-4698-4B56-A7D7-62E37BA19710}" type="presOf" srcId="{B60C59C5-8E45-49FA-8A5D-4FD35C9824F6}" destId="{B6666621-CC86-4E63-AA86-776326FA6E04}" srcOrd="1" destOrd="0" presId="urn:microsoft.com/office/officeart/2005/8/layout/list1"/>
    <dgm:cxn modelId="{A874B5B0-1A5A-417E-AAF9-BE7CC55017B7}" srcId="{B60C59C5-8E45-49FA-8A5D-4FD35C9824F6}" destId="{7B51FE0E-5423-4BBB-9127-F12A11AC1A8D}" srcOrd="5" destOrd="0" parTransId="{CAA27625-FC75-47FD-8D77-984F140C93CE}" sibTransId="{C3F62233-14D7-4AB2-ACB5-BC947544DA63}"/>
    <dgm:cxn modelId="{4A09DDB0-AE76-4FD8-9059-1DB1C4317A08}" srcId="{261378AC-73B7-4947-A254-6D6D3E1B4A8B}" destId="{4971DF5A-FDD4-4EA4-8559-93BBD24BE05D}" srcOrd="0" destOrd="0" parTransId="{42BF5A32-FC51-42BE-8925-44019EEC8822}" sibTransId="{2784D86F-4216-488B-A014-9154ED7AF059}"/>
    <dgm:cxn modelId="{115460B5-ABD2-4014-A5B5-AD57F807B6D7}" type="presOf" srcId="{B60C59C5-8E45-49FA-8A5D-4FD35C9824F6}" destId="{B5B67FE4-BDD8-49F4-905A-AC13AF386F17}" srcOrd="0" destOrd="0" presId="urn:microsoft.com/office/officeart/2005/8/layout/list1"/>
    <dgm:cxn modelId="{D95549CB-07D3-408C-A3F4-CC23322C7031}" type="presOf" srcId="{50E2D917-9D22-4EBB-B559-DDAABDFE95BF}" destId="{BE6341A4-4AB2-4CC6-81D9-456EF4F4C72E}" srcOrd="0" destOrd="1" presId="urn:microsoft.com/office/officeart/2005/8/layout/list1"/>
    <dgm:cxn modelId="{9AA499D2-8C33-4CB7-8CAD-3FE6982E2EF0}" srcId="{B60C59C5-8E45-49FA-8A5D-4FD35C9824F6}" destId="{16F0CB44-B53D-4816-B5D9-B9DB83B71783}" srcOrd="3" destOrd="0" parTransId="{C13960BC-E82D-4E0F-9467-B80575049CEA}" sibTransId="{5F06F294-6069-4575-B0E2-54A4182F8111}"/>
    <dgm:cxn modelId="{63C0B2D5-03A2-42CD-90B1-1FFFECD7C3E7}" type="presOf" srcId="{4DAC7E33-30EE-4F25-9355-1D7A39B1AA9B}" destId="{910C9FB4-AA58-4CC8-8545-E4DA5722D39F}" srcOrd="0" destOrd="1" presId="urn:microsoft.com/office/officeart/2005/8/layout/list1"/>
    <dgm:cxn modelId="{B856DFDD-3517-4DA7-AF56-9CD1164DB1AD}" type="presOf" srcId="{AF378391-A780-4441-92EC-7F122C531AC3}" destId="{910C9FB4-AA58-4CC8-8545-E4DA5722D39F}" srcOrd="0" destOrd="4" presId="urn:microsoft.com/office/officeart/2005/8/layout/list1"/>
    <dgm:cxn modelId="{CC8D53DE-CA52-4952-BBF7-A9D15166F5F7}" srcId="{B60C59C5-8E45-49FA-8A5D-4FD35C9824F6}" destId="{4DAC7E33-30EE-4F25-9355-1D7A39B1AA9B}" srcOrd="1" destOrd="0" parTransId="{4ECB0A84-3C88-4A4C-BC13-42FD4B64DF39}" sibTransId="{4AC8C54B-CECF-476A-9D52-59F338227E2B}"/>
    <dgm:cxn modelId="{F58179E9-1171-47AE-8403-0FD4373FDB80}" srcId="{F9E4872D-15B3-4660-8710-E8CBA77B0749}" destId="{261378AC-73B7-4947-A254-6D6D3E1B4A8B}" srcOrd="0" destOrd="0" parTransId="{95D42D8F-D5E2-4362-9FAB-CD6E2F427DC7}" sibTransId="{0920336C-CBF2-4412-98B7-9FE94E557633}"/>
    <dgm:cxn modelId="{200745ED-96A0-4E67-B0BF-CE6EAF10829A}" srcId="{B60C59C5-8E45-49FA-8A5D-4FD35C9824F6}" destId="{AF378391-A780-4441-92EC-7F122C531AC3}" srcOrd="4" destOrd="0" parTransId="{C5D0784C-DCCC-494A-AAE0-B8A771035E9C}" sibTransId="{DA2E7963-A2BF-46F5-B15B-33B5585F177B}"/>
    <dgm:cxn modelId="{CF1F7EFE-931C-47A7-971C-DC4A981F6898}" type="presOf" srcId="{4971DF5A-FDD4-4EA4-8559-93BBD24BE05D}" destId="{BE6341A4-4AB2-4CC6-81D9-456EF4F4C72E}" srcOrd="0" destOrd="0" presId="urn:microsoft.com/office/officeart/2005/8/layout/list1"/>
    <dgm:cxn modelId="{01D01647-2AB1-4A09-AA07-4939FCF3CB7C}" type="presParOf" srcId="{30EBE186-BCAF-4557-B0EA-15CF7F2BF77F}" destId="{C8C68C0E-A438-42D7-9F23-66DA73BEDA41}" srcOrd="0" destOrd="0" presId="urn:microsoft.com/office/officeart/2005/8/layout/list1"/>
    <dgm:cxn modelId="{2B12A9B3-81C4-4F7C-9CDC-6BF10E8366E1}" type="presParOf" srcId="{C8C68C0E-A438-42D7-9F23-66DA73BEDA41}" destId="{1F8E9212-551B-432B-B0DC-1EBB9DA0638E}" srcOrd="0" destOrd="0" presId="urn:microsoft.com/office/officeart/2005/8/layout/list1"/>
    <dgm:cxn modelId="{69A40773-6508-44EE-8221-06F0DEFC82E1}" type="presParOf" srcId="{C8C68C0E-A438-42D7-9F23-66DA73BEDA41}" destId="{5613921D-681F-4D48-A085-602B3F39611E}" srcOrd="1" destOrd="0" presId="urn:microsoft.com/office/officeart/2005/8/layout/list1"/>
    <dgm:cxn modelId="{96F572EF-E0E4-456C-B306-9A175FA29CE2}" type="presParOf" srcId="{30EBE186-BCAF-4557-B0EA-15CF7F2BF77F}" destId="{07B5EC44-3260-4B37-BADA-F3674EF1A3CB}" srcOrd="1" destOrd="0" presId="urn:microsoft.com/office/officeart/2005/8/layout/list1"/>
    <dgm:cxn modelId="{EFA0097E-4A5E-4507-B8E1-43A701254E51}" type="presParOf" srcId="{30EBE186-BCAF-4557-B0EA-15CF7F2BF77F}" destId="{BE6341A4-4AB2-4CC6-81D9-456EF4F4C72E}" srcOrd="2" destOrd="0" presId="urn:microsoft.com/office/officeart/2005/8/layout/list1"/>
    <dgm:cxn modelId="{20BBBF14-BBD7-4EB2-9ADA-D0515A0C830E}" type="presParOf" srcId="{30EBE186-BCAF-4557-B0EA-15CF7F2BF77F}" destId="{FBD7B3E4-C06D-45D5-BD8D-C08274A96369}" srcOrd="3" destOrd="0" presId="urn:microsoft.com/office/officeart/2005/8/layout/list1"/>
    <dgm:cxn modelId="{8E3D959F-8480-461D-9AC4-216247033667}" type="presParOf" srcId="{30EBE186-BCAF-4557-B0EA-15CF7F2BF77F}" destId="{D11AA414-9BFD-45C3-B934-36CD056F0433}" srcOrd="4" destOrd="0" presId="urn:microsoft.com/office/officeart/2005/8/layout/list1"/>
    <dgm:cxn modelId="{C80F02E3-73B1-4B9A-9F5F-3788B05C034A}" type="presParOf" srcId="{D11AA414-9BFD-45C3-B934-36CD056F0433}" destId="{B5B67FE4-BDD8-49F4-905A-AC13AF386F17}" srcOrd="0" destOrd="0" presId="urn:microsoft.com/office/officeart/2005/8/layout/list1"/>
    <dgm:cxn modelId="{95B50A7E-1BFB-4CE6-B348-52B37BB3FEC6}" type="presParOf" srcId="{D11AA414-9BFD-45C3-B934-36CD056F0433}" destId="{B6666621-CC86-4E63-AA86-776326FA6E04}" srcOrd="1" destOrd="0" presId="urn:microsoft.com/office/officeart/2005/8/layout/list1"/>
    <dgm:cxn modelId="{0390D604-CC88-469F-BF34-E89BCAD08B8D}" type="presParOf" srcId="{30EBE186-BCAF-4557-B0EA-15CF7F2BF77F}" destId="{72C8E22A-DF1A-4509-B546-76D60E376876}" srcOrd="5" destOrd="0" presId="urn:microsoft.com/office/officeart/2005/8/layout/list1"/>
    <dgm:cxn modelId="{FD0098DD-2921-41B8-AC18-A4134E7414AE}" type="presParOf" srcId="{30EBE186-BCAF-4557-B0EA-15CF7F2BF77F}" destId="{910C9FB4-AA58-4CC8-8545-E4DA5722D39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E4872D-15B3-4660-8710-E8CBA77B074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61378AC-73B7-4947-A254-6D6D3E1B4A8B}">
      <dgm:prSet phldrT="[Text]" custT="1"/>
      <dgm:spPr/>
      <dgm:t>
        <a:bodyPr/>
        <a:lstStyle/>
        <a:p>
          <a:r>
            <a:rPr lang="el-GR" sz="4000" b="1" dirty="0"/>
            <a:t>Χρήστες</a:t>
          </a:r>
        </a:p>
      </dgm:t>
    </dgm:pt>
    <dgm:pt modelId="{95D42D8F-D5E2-4362-9FAB-CD6E2F427DC7}" type="parTrans" cxnId="{F58179E9-1171-47AE-8403-0FD4373FDB80}">
      <dgm:prSet/>
      <dgm:spPr/>
      <dgm:t>
        <a:bodyPr/>
        <a:lstStyle/>
        <a:p>
          <a:endParaRPr lang="el-GR"/>
        </a:p>
      </dgm:t>
    </dgm:pt>
    <dgm:pt modelId="{0920336C-CBF2-4412-98B7-9FE94E557633}" type="sibTrans" cxnId="{F58179E9-1171-47AE-8403-0FD4373FDB80}">
      <dgm:prSet/>
      <dgm:spPr/>
      <dgm:t>
        <a:bodyPr/>
        <a:lstStyle/>
        <a:p>
          <a:endParaRPr lang="el-GR"/>
        </a:p>
      </dgm:t>
    </dgm:pt>
    <dgm:pt modelId="{4971DF5A-FDD4-4EA4-8559-93BBD24BE05D}">
      <dgm:prSet phldrT="[Text]" custT="1"/>
      <dgm:spPr/>
      <dgm:t>
        <a:bodyPr/>
        <a:lstStyle/>
        <a:p>
          <a:pPr marL="0" indent="0" algn="l">
            <a:buNone/>
          </a:pPr>
          <a:r>
            <a:rPr lang="el-GR" sz="3600" dirty="0"/>
            <a:t>Το Ενιαίο Σύστημα Παρακολούθησης Δεικτών αποτελεί το </a:t>
          </a:r>
          <a:r>
            <a:rPr lang="el-GR" sz="3600" b="1" dirty="0"/>
            <a:t>βασικό εργαλείο</a:t>
          </a:r>
          <a:r>
            <a:rPr lang="el-GR" sz="3600" dirty="0"/>
            <a:t>:</a:t>
          </a:r>
        </a:p>
      </dgm:t>
    </dgm:pt>
    <dgm:pt modelId="{42BF5A32-FC51-42BE-8925-44019EEC8822}" type="parTrans" cxnId="{4A09DDB0-AE76-4FD8-9059-1DB1C4317A08}">
      <dgm:prSet/>
      <dgm:spPr/>
      <dgm:t>
        <a:bodyPr/>
        <a:lstStyle/>
        <a:p>
          <a:endParaRPr lang="el-GR"/>
        </a:p>
      </dgm:t>
    </dgm:pt>
    <dgm:pt modelId="{2784D86F-4216-488B-A014-9154ED7AF059}" type="sibTrans" cxnId="{4A09DDB0-AE76-4FD8-9059-1DB1C4317A08}">
      <dgm:prSet/>
      <dgm:spPr/>
      <dgm:t>
        <a:bodyPr/>
        <a:lstStyle/>
        <a:p>
          <a:endParaRPr lang="el-GR"/>
        </a:p>
      </dgm:t>
    </dgm:pt>
    <dgm:pt modelId="{B60C59C5-8E45-49FA-8A5D-4FD35C9824F6}">
      <dgm:prSet phldrT="[Text]" custT="1"/>
      <dgm:spPr/>
      <dgm:t>
        <a:bodyPr/>
        <a:lstStyle/>
        <a:p>
          <a:r>
            <a:rPr lang="el-GR" sz="4000" b="1" dirty="0"/>
            <a:t>Διαμόρφωση - </a:t>
          </a:r>
          <a:r>
            <a:rPr lang="el-GR" sz="4000" b="1" dirty="0" err="1"/>
            <a:t>Επικαιροποίηση</a:t>
          </a:r>
          <a:endParaRPr lang="el-GR" sz="4000" b="1" dirty="0"/>
        </a:p>
      </dgm:t>
    </dgm:pt>
    <dgm:pt modelId="{A365E98E-6A6D-4E32-9313-4C34C6DCF71E}" type="parTrans" cxnId="{A5333473-82B9-497B-B9C8-44C3C2E02F9C}">
      <dgm:prSet/>
      <dgm:spPr/>
      <dgm:t>
        <a:bodyPr/>
        <a:lstStyle/>
        <a:p>
          <a:endParaRPr lang="el-GR"/>
        </a:p>
      </dgm:t>
    </dgm:pt>
    <dgm:pt modelId="{A5B1673E-6A30-4654-82E6-76CC43FA859D}" type="sibTrans" cxnId="{A5333473-82B9-497B-B9C8-44C3C2E02F9C}">
      <dgm:prSet/>
      <dgm:spPr/>
      <dgm:t>
        <a:bodyPr/>
        <a:lstStyle/>
        <a:p>
          <a:endParaRPr lang="el-GR"/>
        </a:p>
      </dgm:t>
    </dgm:pt>
    <dgm:pt modelId="{BDBFFB2B-2548-4D98-A36E-6AE60A46A2C1}">
      <dgm:prSet phldrT="[Text]" custT="1"/>
      <dgm:spPr/>
      <dgm:t>
        <a:bodyPr/>
        <a:lstStyle/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l-GR" sz="3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A9711E8-260B-4868-BC59-87273158D9BA}" type="parTrans" cxnId="{75A41018-F71C-46E3-8571-FC488092F4B5}">
      <dgm:prSet/>
      <dgm:spPr/>
      <dgm:t>
        <a:bodyPr/>
        <a:lstStyle/>
        <a:p>
          <a:endParaRPr lang="el-GR"/>
        </a:p>
      </dgm:t>
    </dgm:pt>
    <dgm:pt modelId="{9FAFD008-C7FB-49A1-9CA9-4AB310210613}" type="sibTrans" cxnId="{75A41018-F71C-46E3-8571-FC488092F4B5}">
      <dgm:prSet/>
      <dgm:spPr/>
      <dgm:t>
        <a:bodyPr/>
        <a:lstStyle/>
        <a:p>
          <a:endParaRPr lang="el-GR"/>
        </a:p>
      </dgm:t>
    </dgm:pt>
    <dgm:pt modelId="{04DF64B9-77BE-4719-B426-539D0EC74A6D}">
      <dgm:prSet phldrT="[Text]" custT="1"/>
      <dgm:spPr/>
      <dgm:t>
        <a:bodyPr/>
        <a:lstStyle/>
        <a:p>
          <a:pPr marL="285750" indent="-396000" algn="l">
            <a:buFont typeface="Wingdings" panose="05000000000000000000" pitchFamily="2" charset="2"/>
            <a:buChar char="ü"/>
          </a:pPr>
          <a:r>
            <a:rPr lang="el-GR" sz="3600" b="0" dirty="0"/>
            <a:t> της </a:t>
          </a:r>
          <a:r>
            <a:rPr lang="el-GR" sz="3600" b="1" dirty="0"/>
            <a:t>Εθνικής Αρχής Συντονισμού</a:t>
          </a:r>
          <a:r>
            <a:rPr lang="el-GR" sz="3600" dirty="0"/>
            <a:t>, </a:t>
          </a:r>
        </a:p>
      </dgm:t>
    </dgm:pt>
    <dgm:pt modelId="{15A32C0B-5D38-4E12-BB8F-F09F6C486B88}" type="parTrans" cxnId="{FA55F448-327C-4D25-B17F-1992196E53DF}">
      <dgm:prSet/>
      <dgm:spPr/>
      <dgm:t>
        <a:bodyPr/>
        <a:lstStyle/>
        <a:p>
          <a:endParaRPr lang="el-GR"/>
        </a:p>
      </dgm:t>
    </dgm:pt>
    <dgm:pt modelId="{0E82F2E2-3BDA-4DC6-9D05-558C416860CA}" type="sibTrans" cxnId="{FA55F448-327C-4D25-B17F-1992196E53DF}">
      <dgm:prSet/>
      <dgm:spPr/>
      <dgm:t>
        <a:bodyPr/>
        <a:lstStyle/>
        <a:p>
          <a:endParaRPr lang="el-GR"/>
        </a:p>
      </dgm:t>
    </dgm:pt>
    <dgm:pt modelId="{01DCF3E3-A286-4A7E-8276-737CCA0B606A}">
      <dgm:prSet phldrT="[Text]" custT="1"/>
      <dgm:spPr/>
      <dgm:t>
        <a:bodyPr/>
        <a:lstStyle/>
        <a:p>
          <a:pPr marL="285750" indent="-396000" algn="l">
            <a:buFont typeface="Wingdings" panose="05000000000000000000" pitchFamily="2" charset="2"/>
            <a:buChar char="ü"/>
          </a:pPr>
          <a:r>
            <a:rPr lang="el-GR" sz="3600" dirty="0"/>
            <a:t> των </a:t>
          </a:r>
          <a:r>
            <a:rPr lang="el-GR" sz="3600" b="1" dirty="0"/>
            <a:t>Ειδικών Υπηρεσιών Διαχείρισης</a:t>
          </a:r>
          <a:r>
            <a:rPr lang="el-GR" sz="3600" dirty="0"/>
            <a:t>, </a:t>
          </a:r>
        </a:p>
      </dgm:t>
    </dgm:pt>
    <dgm:pt modelId="{70FDB941-D6CE-4877-8A2B-24C8B49F009C}" type="parTrans" cxnId="{ED74398C-BB8E-4DAD-9BAF-49B00ED033EE}">
      <dgm:prSet/>
      <dgm:spPr/>
      <dgm:t>
        <a:bodyPr/>
        <a:lstStyle/>
        <a:p>
          <a:endParaRPr lang="el-GR"/>
        </a:p>
      </dgm:t>
    </dgm:pt>
    <dgm:pt modelId="{82BEDD3C-A70F-4B37-948B-D46D5D71E62D}" type="sibTrans" cxnId="{ED74398C-BB8E-4DAD-9BAF-49B00ED033EE}">
      <dgm:prSet/>
      <dgm:spPr/>
      <dgm:t>
        <a:bodyPr/>
        <a:lstStyle/>
        <a:p>
          <a:endParaRPr lang="el-GR"/>
        </a:p>
      </dgm:t>
    </dgm:pt>
    <dgm:pt modelId="{F45E5067-2132-4AEF-BF09-BFE054C996A0}">
      <dgm:prSet phldrT="[Text]" custT="1"/>
      <dgm:spPr/>
      <dgm:t>
        <a:bodyPr/>
        <a:lstStyle/>
        <a:p>
          <a:pPr marL="285750" indent="-396000" algn="l">
            <a:buFont typeface="Wingdings" panose="05000000000000000000" pitchFamily="2" charset="2"/>
            <a:buChar char="ü"/>
          </a:pPr>
          <a:r>
            <a:rPr lang="el-GR" sz="3600" dirty="0"/>
            <a:t> των </a:t>
          </a:r>
          <a:r>
            <a:rPr lang="el-GR" sz="3600" b="1" dirty="0"/>
            <a:t>Ενδιάμεσων Φορέων </a:t>
          </a:r>
          <a:r>
            <a:rPr lang="el-GR" sz="3600" dirty="0"/>
            <a:t>και</a:t>
          </a:r>
        </a:p>
      </dgm:t>
    </dgm:pt>
    <dgm:pt modelId="{75F097C7-0109-4BA0-8A80-A0C540C3D18D}" type="parTrans" cxnId="{C559E7A0-5E54-4A45-8182-A933D42F6513}">
      <dgm:prSet/>
      <dgm:spPr/>
      <dgm:t>
        <a:bodyPr/>
        <a:lstStyle/>
        <a:p>
          <a:endParaRPr lang="el-GR"/>
        </a:p>
      </dgm:t>
    </dgm:pt>
    <dgm:pt modelId="{D1CD9172-5B7E-4680-982F-0A9E803DC4A6}" type="sibTrans" cxnId="{C559E7A0-5E54-4A45-8182-A933D42F6513}">
      <dgm:prSet/>
      <dgm:spPr/>
      <dgm:t>
        <a:bodyPr/>
        <a:lstStyle/>
        <a:p>
          <a:endParaRPr lang="el-GR"/>
        </a:p>
      </dgm:t>
    </dgm:pt>
    <dgm:pt modelId="{3FB399AD-C450-475C-AC0C-3149B3ADB37B}">
      <dgm:prSet phldrT="[Text]" custT="1"/>
      <dgm:spPr/>
      <dgm:t>
        <a:bodyPr/>
        <a:lstStyle/>
        <a:p>
          <a:pPr marL="285750" indent="-396000" algn="l">
            <a:buFont typeface="Wingdings" panose="05000000000000000000" pitchFamily="2" charset="2"/>
            <a:buChar char="ü"/>
          </a:pPr>
          <a:r>
            <a:rPr lang="el-GR" sz="3600" dirty="0"/>
            <a:t> των </a:t>
          </a:r>
          <a:r>
            <a:rPr lang="el-GR" sz="3600" b="1" dirty="0"/>
            <a:t>Δικαιούχων</a:t>
          </a:r>
          <a:endParaRPr lang="el-GR" sz="3600" dirty="0"/>
        </a:p>
      </dgm:t>
    </dgm:pt>
    <dgm:pt modelId="{B68E5B59-4E69-4663-B6CA-4D7A8B046B06}" type="parTrans" cxnId="{4D320778-31FA-49F9-89B7-E51541B3A388}">
      <dgm:prSet/>
      <dgm:spPr/>
      <dgm:t>
        <a:bodyPr/>
        <a:lstStyle/>
        <a:p>
          <a:endParaRPr lang="el-GR"/>
        </a:p>
      </dgm:t>
    </dgm:pt>
    <dgm:pt modelId="{B31E78A8-77B4-46E4-B0E8-820E1F0B7D96}" type="sibTrans" cxnId="{4D320778-31FA-49F9-89B7-E51541B3A388}">
      <dgm:prSet/>
      <dgm:spPr/>
      <dgm:t>
        <a:bodyPr/>
        <a:lstStyle/>
        <a:p>
          <a:endParaRPr lang="el-GR"/>
        </a:p>
      </dgm:t>
    </dgm:pt>
    <dgm:pt modelId="{26E83E8B-A1A3-4630-B128-4A525933ACB1}">
      <dgm:prSet/>
      <dgm:spPr/>
      <dgm:t>
        <a:bodyPr/>
        <a:lstStyle/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l-GR" b="1" dirty="0"/>
            <a:t>Η Μονάδα Γ΄ της ΕΥΣΣΑΕ σε συνεργασία με την Μονάδα Γ΄ της ΕΥΣΕΚΤ, με εξωτερική συνδρομή, διαμόρφωσε το ΕΣΠΔ 2021-2027. </a:t>
          </a:r>
          <a:r>
            <a:rPr lang="el-GR" b="0" dirty="0">
              <a:solidFill>
                <a:schemeClr val="tx1"/>
              </a:solidFill>
            </a:rPr>
            <a:t> </a:t>
          </a:r>
        </a:p>
      </dgm:t>
    </dgm:pt>
    <dgm:pt modelId="{D25637BA-8530-4F33-A450-E5D7B3E48B72}" type="parTrans" cxnId="{9089AC3C-17D2-44E9-A389-A00A5820778D}">
      <dgm:prSet/>
      <dgm:spPr/>
      <dgm:t>
        <a:bodyPr/>
        <a:lstStyle/>
        <a:p>
          <a:endParaRPr lang="el-GR"/>
        </a:p>
      </dgm:t>
    </dgm:pt>
    <dgm:pt modelId="{4D9DD581-F896-4A66-AD2B-32F0136BD0E0}" type="sibTrans" cxnId="{9089AC3C-17D2-44E9-A389-A00A5820778D}">
      <dgm:prSet/>
      <dgm:spPr/>
      <dgm:t>
        <a:bodyPr/>
        <a:lstStyle/>
        <a:p>
          <a:endParaRPr lang="el-GR"/>
        </a:p>
      </dgm:t>
    </dgm:pt>
    <dgm:pt modelId="{6C73D77E-6315-48D7-B6D8-BF8E990652C7}">
      <dgm:prSet/>
      <dgm:spPr/>
      <dgm:t>
        <a:bodyPr/>
        <a:lstStyle/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l-GR" b="0" dirty="0">
              <a:solidFill>
                <a:schemeClr val="tx1"/>
              </a:solidFill>
            </a:rPr>
            <a:t>Έχει την ευθύνη για την </a:t>
          </a:r>
          <a:r>
            <a:rPr lang="el-GR" b="0" dirty="0" err="1">
              <a:solidFill>
                <a:schemeClr val="tx1"/>
              </a:solidFill>
            </a:rPr>
            <a:t>επικαιροποίηση</a:t>
          </a:r>
          <a:r>
            <a:rPr lang="el-GR" b="0" dirty="0">
              <a:solidFill>
                <a:schemeClr val="tx1"/>
              </a:solidFill>
            </a:rPr>
            <a:t> του Ενιαίου Συστήματος Παρακολούθησης Δεικτών</a:t>
          </a:r>
        </a:p>
      </dgm:t>
    </dgm:pt>
    <dgm:pt modelId="{4BC9B76F-93BC-4710-A7D4-C7F4F1183CC0}" type="parTrans" cxnId="{1F0B2556-F5AB-4D64-B995-EA6CCDD0493C}">
      <dgm:prSet/>
      <dgm:spPr/>
      <dgm:t>
        <a:bodyPr/>
        <a:lstStyle/>
        <a:p>
          <a:endParaRPr lang="el-GR"/>
        </a:p>
      </dgm:t>
    </dgm:pt>
    <dgm:pt modelId="{01A740F1-CB61-4D7B-96F2-126541D8C11D}" type="sibTrans" cxnId="{1F0B2556-F5AB-4D64-B995-EA6CCDD0493C}">
      <dgm:prSet/>
      <dgm:spPr/>
      <dgm:t>
        <a:bodyPr/>
        <a:lstStyle/>
        <a:p>
          <a:endParaRPr lang="el-GR"/>
        </a:p>
      </dgm:t>
    </dgm:pt>
    <dgm:pt modelId="{DB74F05F-04A1-4ECF-9297-35F4CEA12BEC}" type="pres">
      <dgm:prSet presAssocID="{F9E4872D-15B3-4660-8710-E8CBA77B0749}" presName="linear" presStyleCnt="0">
        <dgm:presLayoutVars>
          <dgm:dir/>
          <dgm:animLvl val="lvl"/>
          <dgm:resizeHandles val="exact"/>
        </dgm:presLayoutVars>
      </dgm:prSet>
      <dgm:spPr/>
    </dgm:pt>
    <dgm:pt modelId="{5241B637-D3CE-4914-935D-E10BDFB79CCE}" type="pres">
      <dgm:prSet presAssocID="{261378AC-73B7-4947-A254-6D6D3E1B4A8B}" presName="parentLin" presStyleCnt="0"/>
      <dgm:spPr/>
    </dgm:pt>
    <dgm:pt modelId="{EE3F3C65-AD59-4519-B017-3F308D80D1F6}" type="pres">
      <dgm:prSet presAssocID="{261378AC-73B7-4947-A254-6D6D3E1B4A8B}" presName="parentLeftMargin" presStyleLbl="node1" presStyleIdx="0" presStyleCnt="2"/>
      <dgm:spPr/>
    </dgm:pt>
    <dgm:pt modelId="{9B39CD7D-1F7D-46B7-B1C5-5F8273C68D29}" type="pres">
      <dgm:prSet presAssocID="{261378AC-73B7-4947-A254-6D6D3E1B4A8B}" presName="parentText" presStyleLbl="node1" presStyleIdx="0" presStyleCnt="2" custScaleX="97744" custScaleY="82592">
        <dgm:presLayoutVars>
          <dgm:chMax val="0"/>
          <dgm:bulletEnabled val="1"/>
        </dgm:presLayoutVars>
      </dgm:prSet>
      <dgm:spPr/>
    </dgm:pt>
    <dgm:pt modelId="{4AC0107D-85D5-419A-9FE7-27BFBE8B0A4F}" type="pres">
      <dgm:prSet presAssocID="{261378AC-73B7-4947-A254-6D6D3E1B4A8B}" presName="negativeSpace" presStyleCnt="0"/>
      <dgm:spPr/>
    </dgm:pt>
    <dgm:pt modelId="{97B2A59B-8A08-4104-9947-63DA66EDC83A}" type="pres">
      <dgm:prSet presAssocID="{261378AC-73B7-4947-A254-6D6D3E1B4A8B}" presName="childText" presStyleLbl="conFgAcc1" presStyleIdx="0" presStyleCnt="2">
        <dgm:presLayoutVars>
          <dgm:bulletEnabled val="1"/>
        </dgm:presLayoutVars>
      </dgm:prSet>
      <dgm:spPr/>
    </dgm:pt>
    <dgm:pt modelId="{462EC61A-660B-4287-A80F-7438BBA635F1}" type="pres">
      <dgm:prSet presAssocID="{0920336C-CBF2-4412-98B7-9FE94E557633}" presName="spaceBetweenRectangles" presStyleCnt="0"/>
      <dgm:spPr/>
    </dgm:pt>
    <dgm:pt modelId="{79CD0992-105F-411E-907D-F18A4A37E2A1}" type="pres">
      <dgm:prSet presAssocID="{B60C59C5-8E45-49FA-8A5D-4FD35C9824F6}" presName="parentLin" presStyleCnt="0"/>
      <dgm:spPr/>
    </dgm:pt>
    <dgm:pt modelId="{E2D8EBE0-E4BF-4336-90BC-93499E257F81}" type="pres">
      <dgm:prSet presAssocID="{B60C59C5-8E45-49FA-8A5D-4FD35C9824F6}" presName="parentLeftMargin" presStyleLbl="node1" presStyleIdx="0" presStyleCnt="2"/>
      <dgm:spPr/>
    </dgm:pt>
    <dgm:pt modelId="{C48F6694-4E55-4814-BD12-6AF8B977CCD2}" type="pres">
      <dgm:prSet presAssocID="{B60C59C5-8E45-49FA-8A5D-4FD35C9824F6}" presName="parentText" presStyleLbl="node1" presStyleIdx="1" presStyleCnt="2" custScaleX="94743" custScaleY="48470">
        <dgm:presLayoutVars>
          <dgm:chMax val="0"/>
          <dgm:bulletEnabled val="1"/>
        </dgm:presLayoutVars>
      </dgm:prSet>
      <dgm:spPr/>
    </dgm:pt>
    <dgm:pt modelId="{E06C8B2D-1941-4D55-BD4A-A4614C4FDA47}" type="pres">
      <dgm:prSet presAssocID="{B60C59C5-8E45-49FA-8A5D-4FD35C9824F6}" presName="negativeSpace" presStyleCnt="0"/>
      <dgm:spPr/>
    </dgm:pt>
    <dgm:pt modelId="{93A3EE8A-8C7D-4CC7-850F-22134982B41B}" type="pres">
      <dgm:prSet presAssocID="{B60C59C5-8E45-49FA-8A5D-4FD35C9824F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92D090F-3116-4D56-856F-0DC35ECE1E1A}" type="presOf" srcId="{B60C59C5-8E45-49FA-8A5D-4FD35C9824F6}" destId="{E2D8EBE0-E4BF-4336-90BC-93499E257F81}" srcOrd="0" destOrd="0" presId="urn:microsoft.com/office/officeart/2005/8/layout/list1"/>
    <dgm:cxn modelId="{75A41018-F71C-46E3-8571-FC488092F4B5}" srcId="{B60C59C5-8E45-49FA-8A5D-4FD35C9824F6}" destId="{BDBFFB2B-2548-4D98-A36E-6AE60A46A2C1}" srcOrd="0" destOrd="0" parTransId="{1A9711E8-260B-4868-BC59-87273158D9BA}" sibTransId="{9FAFD008-C7FB-49A1-9CA9-4AB310210613}"/>
    <dgm:cxn modelId="{9089AC3C-17D2-44E9-A389-A00A5820778D}" srcId="{B60C59C5-8E45-49FA-8A5D-4FD35C9824F6}" destId="{26E83E8B-A1A3-4630-B128-4A525933ACB1}" srcOrd="1" destOrd="0" parTransId="{D25637BA-8530-4F33-A450-E5D7B3E48B72}" sibTransId="{4D9DD581-F896-4A66-AD2B-32F0136BD0E0}"/>
    <dgm:cxn modelId="{EC461245-883F-4E46-9676-11E917AE46A3}" type="presOf" srcId="{261378AC-73B7-4947-A254-6D6D3E1B4A8B}" destId="{9B39CD7D-1F7D-46B7-B1C5-5F8273C68D29}" srcOrd="1" destOrd="0" presId="urn:microsoft.com/office/officeart/2005/8/layout/list1"/>
    <dgm:cxn modelId="{9936BA48-0631-4CF2-A638-F2C21C2D5510}" type="presOf" srcId="{B60C59C5-8E45-49FA-8A5D-4FD35C9824F6}" destId="{C48F6694-4E55-4814-BD12-6AF8B977CCD2}" srcOrd="1" destOrd="0" presId="urn:microsoft.com/office/officeart/2005/8/layout/list1"/>
    <dgm:cxn modelId="{FA55F448-327C-4D25-B17F-1992196E53DF}" srcId="{261378AC-73B7-4947-A254-6D6D3E1B4A8B}" destId="{04DF64B9-77BE-4719-B426-539D0EC74A6D}" srcOrd="1" destOrd="0" parTransId="{15A32C0B-5D38-4E12-BB8F-F09F6C486B88}" sibTransId="{0E82F2E2-3BDA-4DC6-9D05-558C416860CA}"/>
    <dgm:cxn modelId="{A5333473-82B9-497B-B9C8-44C3C2E02F9C}" srcId="{F9E4872D-15B3-4660-8710-E8CBA77B0749}" destId="{B60C59C5-8E45-49FA-8A5D-4FD35C9824F6}" srcOrd="1" destOrd="0" parTransId="{A365E98E-6A6D-4E32-9313-4C34C6DCF71E}" sibTransId="{A5B1673E-6A30-4654-82E6-76CC43FA859D}"/>
    <dgm:cxn modelId="{C7076D55-8F5D-45E5-844C-8676772C3BD6}" type="presOf" srcId="{F45E5067-2132-4AEF-BF09-BFE054C996A0}" destId="{97B2A59B-8A08-4104-9947-63DA66EDC83A}" srcOrd="0" destOrd="3" presId="urn:microsoft.com/office/officeart/2005/8/layout/list1"/>
    <dgm:cxn modelId="{1F0B2556-F5AB-4D64-B995-EA6CCDD0493C}" srcId="{26E83E8B-A1A3-4630-B128-4A525933ACB1}" destId="{6C73D77E-6315-48D7-B6D8-BF8E990652C7}" srcOrd="0" destOrd="0" parTransId="{4BC9B76F-93BC-4710-A7D4-C7F4F1183CC0}" sibTransId="{01A740F1-CB61-4D7B-96F2-126541D8C11D}"/>
    <dgm:cxn modelId="{4D320778-31FA-49F9-89B7-E51541B3A388}" srcId="{261378AC-73B7-4947-A254-6D6D3E1B4A8B}" destId="{3FB399AD-C450-475C-AC0C-3149B3ADB37B}" srcOrd="4" destOrd="0" parTransId="{B68E5B59-4E69-4663-B6CA-4D7A8B046B06}" sibTransId="{B31E78A8-77B4-46E4-B0E8-820E1F0B7D96}"/>
    <dgm:cxn modelId="{6AF99985-013D-4AFE-9D14-BA40ED813093}" type="presOf" srcId="{04DF64B9-77BE-4719-B426-539D0EC74A6D}" destId="{97B2A59B-8A08-4104-9947-63DA66EDC83A}" srcOrd="0" destOrd="1" presId="urn:microsoft.com/office/officeart/2005/8/layout/list1"/>
    <dgm:cxn modelId="{ED74398C-BB8E-4DAD-9BAF-49B00ED033EE}" srcId="{261378AC-73B7-4947-A254-6D6D3E1B4A8B}" destId="{01DCF3E3-A286-4A7E-8276-737CCA0B606A}" srcOrd="2" destOrd="0" parTransId="{70FDB941-D6CE-4877-8A2B-24C8B49F009C}" sibTransId="{82BEDD3C-A70F-4B37-948B-D46D5D71E62D}"/>
    <dgm:cxn modelId="{FE6A068F-F438-48D9-B71C-C0099A44E35B}" type="presOf" srcId="{261378AC-73B7-4947-A254-6D6D3E1B4A8B}" destId="{EE3F3C65-AD59-4519-B017-3F308D80D1F6}" srcOrd="0" destOrd="0" presId="urn:microsoft.com/office/officeart/2005/8/layout/list1"/>
    <dgm:cxn modelId="{38025792-097B-424E-85C4-490EBBA24A93}" type="presOf" srcId="{01DCF3E3-A286-4A7E-8276-737CCA0B606A}" destId="{97B2A59B-8A08-4104-9947-63DA66EDC83A}" srcOrd="0" destOrd="2" presId="urn:microsoft.com/office/officeart/2005/8/layout/list1"/>
    <dgm:cxn modelId="{C559E7A0-5E54-4A45-8182-A933D42F6513}" srcId="{261378AC-73B7-4947-A254-6D6D3E1B4A8B}" destId="{F45E5067-2132-4AEF-BF09-BFE054C996A0}" srcOrd="3" destOrd="0" parTransId="{75F097C7-0109-4BA0-8A80-A0C540C3D18D}" sibTransId="{D1CD9172-5B7E-4680-982F-0A9E803DC4A6}"/>
    <dgm:cxn modelId="{4A09DDB0-AE76-4FD8-9059-1DB1C4317A08}" srcId="{261378AC-73B7-4947-A254-6D6D3E1B4A8B}" destId="{4971DF5A-FDD4-4EA4-8559-93BBD24BE05D}" srcOrd="0" destOrd="0" parTransId="{42BF5A32-FC51-42BE-8925-44019EEC8822}" sibTransId="{2784D86F-4216-488B-A014-9154ED7AF059}"/>
    <dgm:cxn modelId="{623BCCC1-BAA6-481F-A428-F42A0EEB7CF3}" type="presOf" srcId="{4971DF5A-FDD4-4EA4-8559-93BBD24BE05D}" destId="{97B2A59B-8A08-4104-9947-63DA66EDC83A}" srcOrd="0" destOrd="0" presId="urn:microsoft.com/office/officeart/2005/8/layout/list1"/>
    <dgm:cxn modelId="{5C35A0C5-F7FF-4FF1-9274-23AC9B647A83}" type="presOf" srcId="{6C73D77E-6315-48D7-B6D8-BF8E990652C7}" destId="{93A3EE8A-8C7D-4CC7-850F-22134982B41B}" srcOrd="0" destOrd="2" presId="urn:microsoft.com/office/officeart/2005/8/layout/list1"/>
    <dgm:cxn modelId="{BCC6B3D2-D549-47F7-9284-63E0C2BC4E9F}" type="presOf" srcId="{3FB399AD-C450-475C-AC0C-3149B3ADB37B}" destId="{97B2A59B-8A08-4104-9947-63DA66EDC83A}" srcOrd="0" destOrd="4" presId="urn:microsoft.com/office/officeart/2005/8/layout/list1"/>
    <dgm:cxn modelId="{571259DD-4CE9-44B0-939C-26042C4B5E0A}" type="presOf" srcId="{F9E4872D-15B3-4660-8710-E8CBA77B0749}" destId="{DB74F05F-04A1-4ECF-9297-35F4CEA12BEC}" srcOrd="0" destOrd="0" presId="urn:microsoft.com/office/officeart/2005/8/layout/list1"/>
    <dgm:cxn modelId="{2B11D3E3-2DD6-47ED-AF5B-85008C328325}" type="presOf" srcId="{26E83E8B-A1A3-4630-B128-4A525933ACB1}" destId="{93A3EE8A-8C7D-4CC7-850F-22134982B41B}" srcOrd="0" destOrd="1" presId="urn:microsoft.com/office/officeart/2005/8/layout/list1"/>
    <dgm:cxn modelId="{F58179E9-1171-47AE-8403-0FD4373FDB80}" srcId="{F9E4872D-15B3-4660-8710-E8CBA77B0749}" destId="{261378AC-73B7-4947-A254-6D6D3E1B4A8B}" srcOrd="0" destOrd="0" parTransId="{95D42D8F-D5E2-4362-9FAB-CD6E2F427DC7}" sibTransId="{0920336C-CBF2-4412-98B7-9FE94E557633}"/>
    <dgm:cxn modelId="{38292BEA-B6D9-4240-BD97-A0DA2D342749}" type="presOf" srcId="{BDBFFB2B-2548-4D98-A36E-6AE60A46A2C1}" destId="{93A3EE8A-8C7D-4CC7-850F-22134982B41B}" srcOrd="0" destOrd="0" presId="urn:microsoft.com/office/officeart/2005/8/layout/list1"/>
    <dgm:cxn modelId="{37B3CF57-2D32-4263-864E-DD243D97C5C2}" type="presParOf" srcId="{DB74F05F-04A1-4ECF-9297-35F4CEA12BEC}" destId="{5241B637-D3CE-4914-935D-E10BDFB79CCE}" srcOrd="0" destOrd="0" presId="urn:microsoft.com/office/officeart/2005/8/layout/list1"/>
    <dgm:cxn modelId="{67D4E95F-C40A-49CA-AA1A-1F12EBF5B8C8}" type="presParOf" srcId="{5241B637-D3CE-4914-935D-E10BDFB79CCE}" destId="{EE3F3C65-AD59-4519-B017-3F308D80D1F6}" srcOrd="0" destOrd="0" presId="urn:microsoft.com/office/officeart/2005/8/layout/list1"/>
    <dgm:cxn modelId="{EA2E60A9-F896-4D25-82D1-5E1FCC503293}" type="presParOf" srcId="{5241B637-D3CE-4914-935D-E10BDFB79CCE}" destId="{9B39CD7D-1F7D-46B7-B1C5-5F8273C68D29}" srcOrd="1" destOrd="0" presId="urn:microsoft.com/office/officeart/2005/8/layout/list1"/>
    <dgm:cxn modelId="{80C778A2-759E-47A0-8158-C821246D5D6D}" type="presParOf" srcId="{DB74F05F-04A1-4ECF-9297-35F4CEA12BEC}" destId="{4AC0107D-85D5-419A-9FE7-27BFBE8B0A4F}" srcOrd="1" destOrd="0" presId="urn:microsoft.com/office/officeart/2005/8/layout/list1"/>
    <dgm:cxn modelId="{48E74B26-F423-460F-98F6-242731F13485}" type="presParOf" srcId="{DB74F05F-04A1-4ECF-9297-35F4CEA12BEC}" destId="{97B2A59B-8A08-4104-9947-63DA66EDC83A}" srcOrd="2" destOrd="0" presId="urn:microsoft.com/office/officeart/2005/8/layout/list1"/>
    <dgm:cxn modelId="{7ED4C92F-EF81-4DF4-9D98-C78B800080EC}" type="presParOf" srcId="{DB74F05F-04A1-4ECF-9297-35F4CEA12BEC}" destId="{462EC61A-660B-4287-A80F-7438BBA635F1}" srcOrd="3" destOrd="0" presId="urn:microsoft.com/office/officeart/2005/8/layout/list1"/>
    <dgm:cxn modelId="{1EB1FCEE-449E-4578-B2F6-FB1471263402}" type="presParOf" srcId="{DB74F05F-04A1-4ECF-9297-35F4CEA12BEC}" destId="{79CD0992-105F-411E-907D-F18A4A37E2A1}" srcOrd="4" destOrd="0" presId="urn:microsoft.com/office/officeart/2005/8/layout/list1"/>
    <dgm:cxn modelId="{8F661111-0C33-497C-B0C8-1C1EB11F8B02}" type="presParOf" srcId="{79CD0992-105F-411E-907D-F18A4A37E2A1}" destId="{E2D8EBE0-E4BF-4336-90BC-93499E257F81}" srcOrd="0" destOrd="0" presId="urn:microsoft.com/office/officeart/2005/8/layout/list1"/>
    <dgm:cxn modelId="{FEB7DA4C-485F-4CFD-9BA2-9B56A09362FE}" type="presParOf" srcId="{79CD0992-105F-411E-907D-F18A4A37E2A1}" destId="{C48F6694-4E55-4814-BD12-6AF8B977CCD2}" srcOrd="1" destOrd="0" presId="urn:microsoft.com/office/officeart/2005/8/layout/list1"/>
    <dgm:cxn modelId="{03F06676-04E5-41A0-9FB9-4E55B80CB9FF}" type="presParOf" srcId="{DB74F05F-04A1-4ECF-9297-35F4CEA12BEC}" destId="{E06C8B2D-1941-4D55-BD4A-A4614C4FDA47}" srcOrd="5" destOrd="0" presId="urn:microsoft.com/office/officeart/2005/8/layout/list1"/>
    <dgm:cxn modelId="{E6657921-CF74-41D6-9473-646BB666692F}" type="presParOf" srcId="{DB74F05F-04A1-4ECF-9297-35F4CEA12BEC}" destId="{93A3EE8A-8C7D-4CC7-850F-22134982B41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E4872D-15B3-4660-8710-E8CBA77B074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61378AC-73B7-4947-A254-6D6D3E1B4A8B}">
      <dgm:prSet phldrT="[Text]" custT="1"/>
      <dgm:spPr/>
      <dgm:t>
        <a:bodyPr/>
        <a:lstStyle/>
        <a:p>
          <a:r>
            <a:rPr lang="el-GR" sz="4000" b="1" dirty="0"/>
            <a:t>Περιεχόμενα  ΕΣΠΔ</a:t>
          </a:r>
          <a:r>
            <a:rPr lang="en-US" sz="4000" b="1" dirty="0"/>
            <a:t> 2021-2027</a:t>
          </a:r>
          <a:endParaRPr lang="el-GR" sz="4000" b="1" dirty="0"/>
        </a:p>
      </dgm:t>
    </dgm:pt>
    <dgm:pt modelId="{95D42D8F-D5E2-4362-9FAB-CD6E2F427DC7}" type="parTrans" cxnId="{F58179E9-1171-47AE-8403-0FD4373FDB80}">
      <dgm:prSet/>
      <dgm:spPr/>
      <dgm:t>
        <a:bodyPr/>
        <a:lstStyle/>
        <a:p>
          <a:endParaRPr lang="el-GR"/>
        </a:p>
      </dgm:t>
    </dgm:pt>
    <dgm:pt modelId="{0920336C-CBF2-4412-98B7-9FE94E557633}" type="sibTrans" cxnId="{F58179E9-1171-47AE-8403-0FD4373FDB80}">
      <dgm:prSet/>
      <dgm:spPr/>
      <dgm:t>
        <a:bodyPr/>
        <a:lstStyle/>
        <a:p>
          <a:endParaRPr lang="el-GR"/>
        </a:p>
      </dgm:t>
    </dgm:pt>
    <dgm:pt modelId="{4971DF5A-FDD4-4EA4-8559-93BBD24BE05D}">
      <dgm:prSet phldrT="[Text]" custT="1"/>
      <dgm:spPr/>
      <dgm:t>
        <a:bodyPr/>
        <a:lstStyle/>
        <a:p>
          <a:pPr marL="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l-GR" sz="3600" kern="1200" dirty="0"/>
            <a:t>1. </a:t>
          </a:r>
          <a:r>
            <a:rPr lang="el-GR" sz="3600" b="1" i="0" kern="1200" dirty="0"/>
            <a:t>Γενική Επισκόπηση του ΕΣΠΔ 2021-2027</a:t>
          </a:r>
        </a:p>
      </dgm:t>
    </dgm:pt>
    <dgm:pt modelId="{2784D86F-4216-488B-A014-9154ED7AF059}" type="sibTrans" cxnId="{4A09DDB0-AE76-4FD8-9059-1DB1C4317A08}">
      <dgm:prSet/>
      <dgm:spPr/>
      <dgm:t>
        <a:bodyPr/>
        <a:lstStyle/>
        <a:p>
          <a:endParaRPr lang="el-GR"/>
        </a:p>
      </dgm:t>
    </dgm:pt>
    <dgm:pt modelId="{42BF5A32-FC51-42BE-8925-44019EEC8822}" type="parTrans" cxnId="{4A09DDB0-AE76-4FD8-9059-1DB1C4317A08}">
      <dgm:prSet/>
      <dgm:spPr/>
      <dgm:t>
        <a:bodyPr/>
        <a:lstStyle/>
        <a:p>
          <a:endParaRPr lang="el-GR"/>
        </a:p>
      </dgm:t>
    </dgm:pt>
    <dgm:pt modelId="{04DF64B9-77BE-4719-B426-539D0EC74A6D}">
      <dgm:prSet phldrT="[Text]" custT="1"/>
      <dgm:spPr/>
      <dgm:t>
        <a:bodyPr/>
        <a:lstStyle/>
        <a:p>
          <a:pPr marL="285750" lvl="2" indent="-39600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l-GR" sz="3600" b="0" kern="1200" dirty="0"/>
            <a:t> Κανονιστικές απαιτήσεις- Ορισμοί δεικτών –Κοινοί δείκτες-Πρότυπα ΔΤΔ</a:t>
          </a:r>
          <a:r>
            <a:rPr lang="el-GR" sz="3600" kern="1200" dirty="0"/>
            <a:t> </a:t>
          </a:r>
        </a:p>
      </dgm:t>
    </dgm:pt>
    <dgm:pt modelId="{0E82F2E2-3BDA-4DC6-9D05-558C416860CA}" type="sibTrans" cxnId="{FA55F448-327C-4D25-B17F-1992196E53DF}">
      <dgm:prSet/>
      <dgm:spPr/>
      <dgm:t>
        <a:bodyPr/>
        <a:lstStyle/>
        <a:p>
          <a:endParaRPr lang="el-GR"/>
        </a:p>
      </dgm:t>
    </dgm:pt>
    <dgm:pt modelId="{15A32C0B-5D38-4E12-BB8F-F09F6C486B88}" type="parTrans" cxnId="{FA55F448-327C-4D25-B17F-1992196E53DF}">
      <dgm:prSet/>
      <dgm:spPr/>
      <dgm:t>
        <a:bodyPr/>
        <a:lstStyle/>
        <a:p>
          <a:endParaRPr lang="el-GR"/>
        </a:p>
      </dgm:t>
    </dgm:pt>
    <dgm:pt modelId="{01DCF3E3-A286-4A7E-8276-737CCA0B606A}">
      <dgm:prSet phldrT="[Text]" custT="1"/>
      <dgm:spPr/>
      <dgm:t>
        <a:bodyPr/>
        <a:lstStyle/>
        <a:p>
          <a:pPr marL="285750" lvl="1" indent="-39600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l-GR" sz="3600" kern="1200" dirty="0"/>
            <a:t>2. </a:t>
          </a:r>
          <a:r>
            <a:rPr lang="el-GR" sz="3600" b="1" kern="1200" dirty="0"/>
            <a:t>Σύστημα Παρακολούθησης δεικτών του ΕΣΠΑ</a:t>
          </a:r>
          <a:r>
            <a:rPr lang="el-GR" sz="3600" kern="1200" dirty="0"/>
            <a:t> </a:t>
          </a:r>
        </a:p>
      </dgm:t>
    </dgm:pt>
    <dgm:pt modelId="{82BEDD3C-A70F-4B37-948B-D46D5D71E62D}" type="sibTrans" cxnId="{ED74398C-BB8E-4DAD-9BAF-49B00ED033EE}">
      <dgm:prSet/>
      <dgm:spPr/>
      <dgm:t>
        <a:bodyPr/>
        <a:lstStyle/>
        <a:p>
          <a:endParaRPr lang="el-GR"/>
        </a:p>
      </dgm:t>
    </dgm:pt>
    <dgm:pt modelId="{70FDB941-D6CE-4877-8A2B-24C8B49F009C}" type="parTrans" cxnId="{ED74398C-BB8E-4DAD-9BAF-49B00ED033EE}">
      <dgm:prSet/>
      <dgm:spPr/>
      <dgm:t>
        <a:bodyPr/>
        <a:lstStyle/>
        <a:p>
          <a:endParaRPr lang="el-GR"/>
        </a:p>
      </dgm:t>
    </dgm:pt>
    <dgm:pt modelId="{F45E5067-2132-4AEF-BF09-BFE054C996A0}">
      <dgm:prSet phldrT="[Text]" custT="1"/>
      <dgm:spPr/>
      <dgm:t>
        <a:bodyPr/>
        <a:lstStyle/>
        <a:p>
          <a:pPr marL="285750" lvl="1" indent="-39600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l-GR" sz="3600" kern="1200" dirty="0"/>
            <a:t> Πλαίσιο Επίδοσης –Διαβίβαση δεδομένων δεικτών-  Παρακολούθηση δεικτών στο ΣΔΕ </a:t>
          </a:r>
        </a:p>
      </dgm:t>
    </dgm:pt>
    <dgm:pt modelId="{D1CD9172-5B7E-4680-982F-0A9E803DC4A6}" type="sibTrans" cxnId="{C559E7A0-5E54-4A45-8182-A933D42F6513}">
      <dgm:prSet/>
      <dgm:spPr/>
      <dgm:t>
        <a:bodyPr/>
        <a:lstStyle/>
        <a:p>
          <a:endParaRPr lang="el-GR"/>
        </a:p>
      </dgm:t>
    </dgm:pt>
    <dgm:pt modelId="{75F097C7-0109-4BA0-8A80-A0C540C3D18D}" type="parTrans" cxnId="{C559E7A0-5E54-4A45-8182-A933D42F6513}">
      <dgm:prSet/>
      <dgm:spPr/>
      <dgm:t>
        <a:bodyPr/>
        <a:lstStyle/>
        <a:p>
          <a:endParaRPr lang="el-GR"/>
        </a:p>
      </dgm:t>
    </dgm:pt>
    <dgm:pt modelId="{3FB399AD-C450-475C-AC0C-3149B3ADB37B}">
      <dgm:prSet phldrT="[Text]" custT="1"/>
      <dgm:spPr/>
      <dgm:t>
        <a:bodyPr/>
        <a:lstStyle/>
        <a:p>
          <a:pPr marL="285750" lvl="1" indent="-39600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l-GR" sz="3600" kern="1200" dirty="0"/>
            <a:t>3</a:t>
          </a:r>
          <a:r>
            <a:rPr lang="el-GR" sz="3600" b="1" kern="1200" dirty="0"/>
            <a:t>. Βασικά στοιχεία σχεδιασμού Προγραμμάτων ΕΣΠΑ 2021-2027</a:t>
          </a:r>
        </a:p>
      </dgm:t>
    </dgm:pt>
    <dgm:pt modelId="{B31E78A8-77B4-46E4-B0E8-820E1F0B7D96}" type="sibTrans" cxnId="{4D320778-31FA-49F9-89B7-E51541B3A388}">
      <dgm:prSet/>
      <dgm:spPr/>
      <dgm:t>
        <a:bodyPr/>
        <a:lstStyle/>
        <a:p>
          <a:endParaRPr lang="el-GR"/>
        </a:p>
      </dgm:t>
    </dgm:pt>
    <dgm:pt modelId="{B68E5B59-4E69-4663-B6CA-4D7A8B046B06}" type="parTrans" cxnId="{4D320778-31FA-49F9-89B7-E51541B3A388}">
      <dgm:prSet/>
      <dgm:spPr/>
      <dgm:t>
        <a:bodyPr/>
        <a:lstStyle/>
        <a:p>
          <a:endParaRPr lang="el-GR"/>
        </a:p>
      </dgm:t>
    </dgm:pt>
    <dgm:pt modelId="{05F54965-56B8-43FB-9D0C-4406EAEFACB4}">
      <dgm:prSet phldrT="[Text]" custT="1"/>
      <dgm:spPr/>
      <dgm:t>
        <a:bodyPr/>
        <a:lstStyle/>
        <a:p>
          <a:pPr marL="285750" lvl="1" indent="-39600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Λογική παρέμβασης – Μεθοδολογικό έγγραφο ΠΕ- </a:t>
          </a:r>
          <a:r>
            <a:rPr lang="el-GR" sz="3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Ομογενοποιημένοι</a:t>
          </a: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Ειδικοί δείκτες και μη</a:t>
          </a:r>
        </a:p>
      </dgm:t>
    </dgm:pt>
    <dgm:pt modelId="{C733BFC1-B160-489E-9E35-E4C40C9C3DA2}" type="sibTrans" cxnId="{BAD2D402-9E54-4FA8-A103-C1587D92746B}">
      <dgm:prSet/>
      <dgm:spPr/>
      <dgm:t>
        <a:bodyPr/>
        <a:lstStyle/>
        <a:p>
          <a:endParaRPr lang="el-GR"/>
        </a:p>
      </dgm:t>
    </dgm:pt>
    <dgm:pt modelId="{4B137303-2F77-4313-9C11-8FDD981FD2DE}" type="parTrans" cxnId="{BAD2D402-9E54-4FA8-A103-C1587D92746B}">
      <dgm:prSet/>
      <dgm:spPr/>
      <dgm:t>
        <a:bodyPr/>
        <a:lstStyle/>
        <a:p>
          <a:endParaRPr lang="el-GR"/>
        </a:p>
      </dgm:t>
    </dgm:pt>
    <dgm:pt modelId="{0DDBB4BE-AE83-4DB1-9F6A-2041006CFBFA}">
      <dgm:prSet phldrT="[Text]" custT="1"/>
      <dgm:spPr/>
      <dgm:t>
        <a:bodyPr/>
        <a:lstStyle/>
        <a:p>
          <a:pPr marL="285750" lvl="1" indent="-39600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l-GR" sz="3600" kern="1200" dirty="0"/>
            <a:t>4. </a:t>
          </a:r>
          <a:r>
            <a:rPr lang="el-GR" sz="3600" b="1" kern="1200" dirty="0"/>
            <a:t>Μέτρηση δεικτών εκροών και Αποτελέσματος ΕΣΠΑ 2021-2027</a:t>
          </a:r>
        </a:p>
      </dgm:t>
    </dgm:pt>
    <dgm:pt modelId="{817A21DA-C809-4FAF-BEAA-129D36104973}" type="sibTrans" cxnId="{3226C833-77B3-48A3-BC79-5F3C1B8AA86B}">
      <dgm:prSet/>
      <dgm:spPr/>
      <dgm:t>
        <a:bodyPr/>
        <a:lstStyle/>
        <a:p>
          <a:endParaRPr lang="el-GR"/>
        </a:p>
      </dgm:t>
    </dgm:pt>
    <dgm:pt modelId="{38CCE381-A695-49B5-920D-B0C8289A0CE4}" type="parTrans" cxnId="{3226C833-77B3-48A3-BC79-5F3C1B8AA86B}">
      <dgm:prSet/>
      <dgm:spPr/>
      <dgm:t>
        <a:bodyPr/>
        <a:lstStyle/>
        <a:p>
          <a:endParaRPr lang="el-GR"/>
        </a:p>
      </dgm:t>
    </dgm:pt>
    <dgm:pt modelId="{F17A29B2-F118-486A-9210-C5660EB4396D}">
      <dgm:prSet phldrT="[Text]" custT="1"/>
      <dgm:spPr/>
      <dgm:t>
        <a:bodyPr/>
        <a:lstStyle/>
        <a:p>
          <a:pPr marL="285750" lvl="1" indent="-39600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l-GR" sz="3600" b="1" kern="1200" dirty="0"/>
            <a:t>  </a:t>
          </a:r>
          <a:r>
            <a:rPr lang="el-GR" sz="3600" b="0" kern="1200" dirty="0"/>
            <a:t>Ορισμοί για την μέτρηση των δεικτών  ΕΤΠΑ και ΤΣ – Συλλογή δεδομένων Μέτρηση δεικτών ΕΚΤ</a:t>
          </a:r>
        </a:p>
      </dgm:t>
    </dgm:pt>
    <dgm:pt modelId="{9B4B685B-A81A-431E-ABB2-513026B841C3}" type="sibTrans" cxnId="{BD7CC29D-4085-4B9C-9185-A1839E98C447}">
      <dgm:prSet/>
      <dgm:spPr/>
      <dgm:t>
        <a:bodyPr/>
        <a:lstStyle/>
        <a:p>
          <a:endParaRPr lang="el-GR"/>
        </a:p>
      </dgm:t>
    </dgm:pt>
    <dgm:pt modelId="{BE54D24A-10D8-4114-A893-E83874AE94B3}" type="parTrans" cxnId="{BD7CC29D-4085-4B9C-9185-A1839E98C447}">
      <dgm:prSet/>
      <dgm:spPr/>
      <dgm:t>
        <a:bodyPr/>
        <a:lstStyle/>
        <a:p>
          <a:endParaRPr lang="el-GR"/>
        </a:p>
      </dgm:t>
    </dgm:pt>
    <dgm:pt modelId="{32C783C4-BA47-433E-A3BF-14188DC51D13}">
      <dgm:prSet phldrT="[Text]" custT="1"/>
      <dgm:spPr/>
      <dgm:t>
        <a:bodyPr/>
        <a:lstStyle/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5. </a:t>
          </a:r>
          <a:r>
            <a:rPr lang="el-G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Δείκτες στόχου ΕΕΣ</a:t>
          </a:r>
          <a:endParaRPr lang="el-GR" sz="3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45E604EA-EB40-40AF-81B7-653E8A723609}" type="sibTrans" cxnId="{ADD074EB-A3E9-4D9A-BEF3-741D5C3030FB}">
      <dgm:prSet/>
      <dgm:spPr/>
      <dgm:t>
        <a:bodyPr/>
        <a:lstStyle/>
        <a:p>
          <a:endParaRPr lang="el-GR"/>
        </a:p>
      </dgm:t>
    </dgm:pt>
    <dgm:pt modelId="{EBD6A5E3-443D-47DA-88A4-7223FF9F6DD1}" type="parTrans" cxnId="{ADD074EB-A3E9-4D9A-BEF3-741D5C3030FB}">
      <dgm:prSet/>
      <dgm:spPr/>
      <dgm:t>
        <a:bodyPr/>
        <a:lstStyle/>
        <a:p>
          <a:endParaRPr lang="el-GR"/>
        </a:p>
      </dgm:t>
    </dgm:pt>
    <dgm:pt modelId="{657DE7EF-A6A7-4728-9FAC-94ECDE6AE340}">
      <dgm:prSet phldrT="[Text]" custT="1"/>
      <dgm:spPr/>
      <dgm:t>
        <a:bodyPr/>
        <a:lstStyle/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6. </a:t>
          </a:r>
          <a:r>
            <a:rPr lang="el-G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Δείκτες ΕΤΘΑΥ</a:t>
          </a:r>
          <a:endParaRPr lang="el-GR" sz="3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FE254AC0-11CB-43D0-9E18-AEF3E56D1A41}" type="parTrans" cxnId="{787F9A0C-F458-4CE2-A788-8FF01EBD7584}">
      <dgm:prSet/>
      <dgm:spPr/>
      <dgm:t>
        <a:bodyPr/>
        <a:lstStyle/>
        <a:p>
          <a:endParaRPr lang="el-GR"/>
        </a:p>
      </dgm:t>
    </dgm:pt>
    <dgm:pt modelId="{B21D3E52-FB68-45E0-8730-2DA8D1B1399E}" type="sibTrans" cxnId="{787F9A0C-F458-4CE2-A788-8FF01EBD7584}">
      <dgm:prSet/>
      <dgm:spPr/>
      <dgm:t>
        <a:bodyPr/>
        <a:lstStyle/>
        <a:p>
          <a:endParaRPr lang="el-GR"/>
        </a:p>
      </dgm:t>
    </dgm:pt>
    <dgm:pt modelId="{77A70427-49F4-4EDF-A144-94F2172E7CC5}">
      <dgm:prSet phldrT="[Text]" custT="1"/>
      <dgm:spPr/>
      <dgm:t>
        <a:bodyPr/>
        <a:lstStyle/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7. </a:t>
          </a:r>
          <a:r>
            <a:rPr lang="el-G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Δείκτες ΤΑΜΕΥ</a:t>
          </a:r>
        </a:p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8. </a:t>
          </a:r>
          <a:r>
            <a:rPr lang="el-G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Τήρηση κριτηρίων ποιότητας και  δεδομένων παρακολούθησης </a:t>
          </a:r>
          <a:r>
            <a:rPr lang="el-GR" sz="3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(Άθροιση, έλεγχος διαβίβασης</a:t>
          </a:r>
          <a:r>
            <a:rPr lang="en-US" sz="3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- </a:t>
          </a:r>
          <a:r>
            <a:rPr lang="el-GR" sz="3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3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helpdesk)</a:t>
          </a:r>
          <a:r>
            <a:rPr lang="el-GR" sz="3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9. </a:t>
          </a:r>
          <a:r>
            <a:rPr lang="el-G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Υποσυστήματα δεικτών  </a:t>
          </a:r>
          <a:r>
            <a:rPr lang="el-GR" sz="3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(Τεχνική Βοήθεια, Χωρικές Στρατηγικές,</a:t>
          </a:r>
          <a:r>
            <a:rPr lang="en-US" sz="3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l-GR" sz="3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Έξυπνη εξειδίκευση, </a:t>
          </a:r>
          <a:r>
            <a:rPr lang="en-US" sz="3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STEP</a:t>
          </a:r>
          <a:r>
            <a:rPr lang="el-GR" sz="3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)</a:t>
          </a:r>
        </a:p>
      </dgm:t>
    </dgm:pt>
    <dgm:pt modelId="{5EF2AA50-0291-402D-928E-34FBA16E1079}" type="parTrans" cxnId="{2C4BBC5F-74D9-4123-91BC-2948A6747833}">
      <dgm:prSet/>
      <dgm:spPr/>
      <dgm:t>
        <a:bodyPr/>
        <a:lstStyle/>
        <a:p>
          <a:endParaRPr lang="el-GR"/>
        </a:p>
      </dgm:t>
    </dgm:pt>
    <dgm:pt modelId="{EACBB472-BED2-48A6-9BDF-17BDDAA876CB}" type="sibTrans" cxnId="{2C4BBC5F-74D9-4123-91BC-2948A6747833}">
      <dgm:prSet/>
      <dgm:spPr/>
      <dgm:t>
        <a:bodyPr/>
        <a:lstStyle/>
        <a:p>
          <a:endParaRPr lang="el-GR"/>
        </a:p>
      </dgm:t>
    </dgm:pt>
    <dgm:pt modelId="{DB74F05F-04A1-4ECF-9297-35F4CEA12BEC}" type="pres">
      <dgm:prSet presAssocID="{F9E4872D-15B3-4660-8710-E8CBA77B0749}" presName="linear" presStyleCnt="0">
        <dgm:presLayoutVars>
          <dgm:dir/>
          <dgm:animLvl val="lvl"/>
          <dgm:resizeHandles val="exact"/>
        </dgm:presLayoutVars>
      </dgm:prSet>
      <dgm:spPr/>
    </dgm:pt>
    <dgm:pt modelId="{5241B637-D3CE-4914-935D-E10BDFB79CCE}" type="pres">
      <dgm:prSet presAssocID="{261378AC-73B7-4947-A254-6D6D3E1B4A8B}" presName="parentLin" presStyleCnt="0"/>
      <dgm:spPr/>
    </dgm:pt>
    <dgm:pt modelId="{EE3F3C65-AD59-4519-B017-3F308D80D1F6}" type="pres">
      <dgm:prSet presAssocID="{261378AC-73B7-4947-A254-6D6D3E1B4A8B}" presName="parentLeftMargin" presStyleLbl="node1" presStyleIdx="0" presStyleCnt="1"/>
      <dgm:spPr/>
    </dgm:pt>
    <dgm:pt modelId="{9B39CD7D-1F7D-46B7-B1C5-5F8273C68D29}" type="pres">
      <dgm:prSet presAssocID="{261378AC-73B7-4947-A254-6D6D3E1B4A8B}" presName="parentText" presStyleLbl="node1" presStyleIdx="0" presStyleCnt="1" custScaleX="97617" custScaleY="792549" custLinFactY="100000" custLinFactNeighborX="-1593" custLinFactNeighborY="133476">
        <dgm:presLayoutVars>
          <dgm:chMax val="0"/>
          <dgm:bulletEnabled val="1"/>
        </dgm:presLayoutVars>
      </dgm:prSet>
      <dgm:spPr/>
    </dgm:pt>
    <dgm:pt modelId="{4AC0107D-85D5-419A-9FE7-27BFBE8B0A4F}" type="pres">
      <dgm:prSet presAssocID="{261378AC-73B7-4947-A254-6D6D3E1B4A8B}" presName="negativeSpace" presStyleCnt="0"/>
      <dgm:spPr/>
    </dgm:pt>
    <dgm:pt modelId="{97B2A59B-8A08-4104-9947-63DA66EDC83A}" type="pres">
      <dgm:prSet presAssocID="{261378AC-73B7-4947-A254-6D6D3E1B4A8B}" presName="childText" presStyleLbl="conFgAcc1" presStyleIdx="0" presStyleCnt="1" custScaleY="115231" custLinFactNeighborY="-56738">
        <dgm:presLayoutVars>
          <dgm:bulletEnabled val="1"/>
        </dgm:presLayoutVars>
      </dgm:prSet>
      <dgm:spPr/>
    </dgm:pt>
  </dgm:ptLst>
  <dgm:cxnLst>
    <dgm:cxn modelId="{BAD2D402-9E54-4FA8-A103-C1587D92746B}" srcId="{261378AC-73B7-4947-A254-6D6D3E1B4A8B}" destId="{05F54965-56B8-43FB-9D0C-4406EAEFACB4}" srcOrd="4" destOrd="0" parTransId="{4B137303-2F77-4313-9C11-8FDD981FD2DE}" sibTransId="{C733BFC1-B160-489E-9E35-E4C40C9C3DA2}"/>
    <dgm:cxn modelId="{1272DF06-6E54-4855-BA8B-638EA6C40B79}" type="presOf" srcId="{261378AC-73B7-4947-A254-6D6D3E1B4A8B}" destId="{9B39CD7D-1F7D-46B7-B1C5-5F8273C68D29}" srcOrd="1" destOrd="0" presId="urn:microsoft.com/office/officeart/2005/8/layout/list1"/>
    <dgm:cxn modelId="{787F9A0C-F458-4CE2-A788-8FF01EBD7584}" srcId="{261378AC-73B7-4947-A254-6D6D3E1B4A8B}" destId="{657DE7EF-A6A7-4728-9FAC-94ECDE6AE340}" srcOrd="8" destOrd="0" parTransId="{FE254AC0-11CB-43D0-9E18-AEF3E56D1A41}" sibTransId="{B21D3E52-FB68-45E0-8730-2DA8D1B1399E}"/>
    <dgm:cxn modelId="{9D37131A-9D30-4EA1-9E3E-EEBD17E22ECE}" type="presOf" srcId="{657DE7EF-A6A7-4728-9FAC-94ECDE6AE340}" destId="{97B2A59B-8A08-4104-9947-63DA66EDC83A}" srcOrd="0" destOrd="9" presId="urn:microsoft.com/office/officeart/2005/8/layout/list1"/>
    <dgm:cxn modelId="{F39E9627-FBD6-4615-BDFD-1D8F8C83066D}" type="presOf" srcId="{32C783C4-BA47-433E-A3BF-14188DC51D13}" destId="{97B2A59B-8A08-4104-9947-63DA66EDC83A}" srcOrd="0" destOrd="8" presId="urn:microsoft.com/office/officeart/2005/8/layout/list1"/>
    <dgm:cxn modelId="{3226C833-77B3-48A3-BC79-5F3C1B8AA86B}" srcId="{261378AC-73B7-4947-A254-6D6D3E1B4A8B}" destId="{0DDBB4BE-AE83-4DB1-9F6A-2041006CFBFA}" srcOrd="5" destOrd="0" parTransId="{38CCE381-A695-49B5-920D-B0C8289A0CE4}" sibTransId="{817A21DA-C809-4FAF-BEAA-129D36104973}"/>
    <dgm:cxn modelId="{2C4BBC5F-74D9-4123-91BC-2948A6747833}" srcId="{261378AC-73B7-4947-A254-6D6D3E1B4A8B}" destId="{77A70427-49F4-4EDF-A144-94F2172E7CC5}" srcOrd="9" destOrd="0" parTransId="{5EF2AA50-0291-402D-928E-34FBA16E1079}" sibTransId="{EACBB472-BED2-48A6-9BDF-17BDDAA876CB}"/>
    <dgm:cxn modelId="{646E5544-DBB8-4E82-8804-40A22C2CCF76}" type="presOf" srcId="{05F54965-56B8-43FB-9D0C-4406EAEFACB4}" destId="{97B2A59B-8A08-4104-9947-63DA66EDC83A}" srcOrd="0" destOrd="5" presId="urn:microsoft.com/office/officeart/2005/8/layout/list1"/>
    <dgm:cxn modelId="{FA55F448-327C-4D25-B17F-1992196E53DF}" srcId="{4971DF5A-FDD4-4EA4-8559-93BBD24BE05D}" destId="{04DF64B9-77BE-4719-B426-539D0EC74A6D}" srcOrd="0" destOrd="0" parTransId="{15A32C0B-5D38-4E12-BB8F-F09F6C486B88}" sibTransId="{0E82F2E2-3BDA-4DC6-9D05-558C416860CA}"/>
    <dgm:cxn modelId="{4D320778-31FA-49F9-89B7-E51541B3A388}" srcId="{261378AC-73B7-4947-A254-6D6D3E1B4A8B}" destId="{3FB399AD-C450-475C-AC0C-3149B3ADB37B}" srcOrd="3" destOrd="0" parTransId="{B68E5B59-4E69-4663-B6CA-4D7A8B046B06}" sibTransId="{B31E78A8-77B4-46E4-B0E8-820E1F0B7D96}"/>
    <dgm:cxn modelId="{1F215A5A-0678-4C6D-98BD-0520C2660167}" type="presOf" srcId="{3FB399AD-C450-475C-AC0C-3149B3ADB37B}" destId="{97B2A59B-8A08-4104-9947-63DA66EDC83A}" srcOrd="0" destOrd="4" presId="urn:microsoft.com/office/officeart/2005/8/layout/list1"/>
    <dgm:cxn modelId="{BFBD1C86-EA53-4EE0-9616-2C9F06C287D6}" type="presOf" srcId="{F45E5067-2132-4AEF-BF09-BFE054C996A0}" destId="{97B2A59B-8A08-4104-9947-63DA66EDC83A}" srcOrd="0" destOrd="3" presId="urn:microsoft.com/office/officeart/2005/8/layout/list1"/>
    <dgm:cxn modelId="{ED74398C-BB8E-4DAD-9BAF-49B00ED033EE}" srcId="{261378AC-73B7-4947-A254-6D6D3E1B4A8B}" destId="{01DCF3E3-A286-4A7E-8276-737CCA0B606A}" srcOrd="1" destOrd="0" parTransId="{70FDB941-D6CE-4877-8A2B-24C8B49F009C}" sibTransId="{82BEDD3C-A70F-4B37-948B-D46D5D71E62D}"/>
    <dgm:cxn modelId="{7B5D2E8E-2404-4DA4-A6CF-156A9ACAD6A2}" type="presOf" srcId="{4971DF5A-FDD4-4EA4-8559-93BBD24BE05D}" destId="{97B2A59B-8A08-4104-9947-63DA66EDC83A}" srcOrd="0" destOrd="0" presId="urn:microsoft.com/office/officeart/2005/8/layout/list1"/>
    <dgm:cxn modelId="{BD7CC29D-4085-4B9C-9185-A1839E98C447}" srcId="{261378AC-73B7-4947-A254-6D6D3E1B4A8B}" destId="{F17A29B2-F118-486A-9210-C5660EB4396D}" srcOrd="6" destOrd="0" parTransId="{BE54D24A-10D8-4114-A893-E83874AE94B3}" sibTransId="{9B4B685B-A81A-431E-ABB2-513026B841C3}"/>
    <dgm:cxn modelId="{C559E7A0-5E54-4A45-8182-A933D42F6513}" srcId="{261378AC-73B7-4947-A254-6D6D3E1B4A8B}" destId="{F45E5067-2132-4AEF-BF09-BFE054C996A0}" srcOrd="2" destOrd="0" parTransId="{75F097C7-0109-4BA0-8A80-A0C540C3D18D}" sibTransId="{D1CD9172-5B7E-4680-982F-0A9E803DC4A6}"/>
    <dgm:cxn modelId="{9CF7FFA5-AF0C-47C9-9D5B-A2926F62629D}" type="presOf" srcId="{77A70427-49F4-4EDF-A144-94F2172E7CC5}" destId="{97B2A59B-8A08-4104-9947-63DA66EDC83A}" srcOrd="0" destOrd="10" presId="urn:microsoft.com/office/officeart/2005/8/layout/list1"/>
    <dgm:cxn modelId="{4A09DDB0-AE76-4FD8-9059-1DB1C4317A08}" srcId="{261378AC-73B7-4947-A254-6D6D3E1B4A8B}" destId="{4971DF5A-FDD4-4EA4-8559-93BBD24BE05D}" srcOrd="0" destOrd="0" parTransId="{42BF5A32-FC51-42BE-8925-44019EEC8822}" sibTransId="{2784D86F-4216-488B-A014-9154ED7AF059}"/>
    <dgm:cxn modelId="{D24943BF-2FBA-4F11-894C-B5817AED52B2}" type="presOf" srcId="{04DF64B9-77BE-4719-B426-539D0EC74A6D}" destId="{97B2A59B-8A08-4104-9947-63DA66EDC83A}" srcOrd="0" destOrd="1" presId="urn:microsoft.com/office/officeart/2005/8/layout/list1"/>
    <dgm:cxn modelId="{9F10E8C2-1020-4191-9B2D-93614B1CD913}" type="presOf" srcId="{F17A29B2-F118-486A-9210-C5660EB4396D}" destId="{97B2A59B-8A08-4104-9947-63DA66EDC83A}" srcOrd="0" destOrd="7" presId="urn:microsoft.com/office/officeart/2005/8/layout/list1"/>
    <dgm:cxn modelId="{4CAFE1D6-57E7-4F38-A43B-9059137D1CF5}" type="presOf" srcId="{261378AC-73B7-4947-A254-6D6D3E1B4A8B}" destId="{EE3F3C65-AD59-4519-B017-3F308D80D1F6}" srcOrd="0" destOrd="0" presId="urn:microsoft.com/office/officeart/2005/8/layout/list1"/>
    <dgm:cxn modelId="{571259DD-4CE9-44B0-939C-26042C4B5E0A}" type="presOf" srcId="{F9E4872D-15B3-4660-8710-E8CBA77B0749}" destId="{DB74F05F-04A1-4ECF-9297-35F4CEA12BEC}" srcOrd="0" destOrd="0" presId="urn:microsoft.com/office/officeart/2005/8/layout/list1"/>
    <dgm:cxn modelId="{EC4A61E5-C3EF-42A4-9C5D-8D9EAAD1F8C6}" type="presOf" srcId="{01DCF3E3-A286-4A7E-8276-737CCA0B606A}" destId="{97B2A59B-8A08-4104-9947-63DA66EDC83A}" srcOrd="0" destOrd="2" presId="urn:microsoft.com/office/officeart/2005/8/layout/list1"/>
    <dgm:cxn modelId="{9C8D57E5-6185-4E88-ACFD-A0C89EDB8EEC}" type="presOf" srcId="{0DDBB4BE-AE83-4DB1-9F6A-2041006CFBFA}" destId="{97B2A59B-8A08-4104-9947-63DA66EDC83A}" srcOrd="0" destOrd="6" presId="urn:microsoft.com/office/officeart/2005/8/layout/list1"/>
    <dgm:cxn modelId="{F58179E9-1171-47AE-8403-0FD4373FDB80}" srcId="{F9E4872D-15B3-4660-8710-E8CBA77B0749}" destId="{261378AC-73B7-4947-A254-6D6D3E1B4A8B}" srcOrd="0" destOrd="0" parTransId="{95D42D8F-D5E2-4362-9FAB-CD6E2F427DC7}" sibTransId="{0920336C-CBF2-4412-98B7-9FE94E557633}"/>
    <dgm:cxn modelId="{ADD074EB-A3E9-4D9A-BEF3-741D5C3030FB}" srcId="{261378AC-73B7-4947-A254-6D6D3E1B4A8B}" destId="{32C783C4-BA47-433E-A3BF-14188DC51D13}" srcOrd="7" destOrd="0" parTransId="{EBD6A5E3-443D-47DA-88A4-7223FF9F6DD1}" sibTransId="{45E604EA-EB40-40AF-81B7-653E8A723609}"/>
    <dgm:cxn modelId="{4A6B95A7-A608-4135-9B1E-67D35CDF3C8D}" type="presParOf" srcId="{DB74F05F-04A1-4ECF-9297-35F4CEA12BEC}" destId="{5241B637-D3CE-4914-935D-E10BDFB79CCE}" srcOrd="0" destOrd="0" presId="urn:microsoft.com/office/officeart/2005/8/layout/list1"/>
    <dgm:cxn modelId="{BA433DC9-DC0F-4510-BCF6-A444295A108C}" type="presParOf" srcId="{5241B637-D3CE-4914-935D-E10BDFB79CCE}" destId="{EE3F3C65-AD59-4519-B017-3F308D80D1F6}" srcOrd="0" destOrd="0" presId="urn:microsoft.com/office/officeart/2005/8/layout/list1"/>
    <dgm:cxn modelId="{7843E417-B45A-4C73-801E-2570A18A45C8}" type="presParOf" srcId="{5241B637-D3CE-4914-935D-E10BDFB79CCE}" destId="{9B39CD7D-1F7D-46B7-B1C5-5F8273C68D29}" srcOrd="1" destOrd="0" presId="urn:microsoft.com/office/officeart/2005/8/layout/list1"/>
    <dgm:cxn modelId="{F66A07E7-6FED-496F-A02B-283AE12E33E3}" type="presParOf" srcId="{DB74F05F-04A1-4ECF-9297-35F4CEA12BEC}" destId="{4AC0107D-85D5-419A-9FE7-27BFBE8B0A4F}" srcOrd="1" destOrd="0" presId="urn:microsoft.com/office/officeart/2005/8/layout/list1"/>
    <dgm:cxn modelId="{32F4D394-2628-4EE3-AC7D-31DD772A3062}" type="presParOf" srcId="{DB74F05F-04A1-4ECF-9297-35F4CEA12BEC}" destId="{97B2A59B-8A08-4104-9947-63DA66EDC83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E4872D-15B3-4660-8710-E8CBA77B074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61378AC-73B7-4947-A254-6D6D3E1B4A8B}">
      <dgm:prSet phldrT="[Text]" custT="1"/>
      <dgm:spPr/>
      <dgm:t>
        <a:bodyPr/>
        <a:lstStyle/>
        <a:p>
          <a:r>
            <a:rPr lang="el-GR" sz="4000" b="1" dirty="0"/>
            <a:t>Έγγραφο </a:t>
          </a:r>
        </a:p>
      </dgm:t>
    </dgm:pt>
    <dgm:pt modelId="{95D42D8F-D5E2-4362-9FAB-CD6E2F427DC7}" type="parTrans" cxnId="{F58179E9-1171-47AE-8403-0FD4373FDB80}">
      <dgm:prSet/>
      <dgm:spPr/>
      <dgm:t>
        <a:bodyPr/>
        <a:lstStyle/>
        <a:p>
          <a:endParaRPr lang="el-GR"/>
        </a:p>
      </dgm:t>
    </dgm:pt>
    <dgm:pt modelId="{0920336C-CBF2-4412-98B7-9FE94E557633}" type="sibTrans" cxnId="{F58179E9-1171-47AE-8403-0FD4373FDB80}">
      <dgm:prSet/>
      <dgm:spPr/>
      <dgm:t>
        <a:bodyPr/>
        <a:lstStyle/>
        <a:p>
          <a:endParaRPr lang="el-GR"/>
        </a:p>
      </dgm:t>
    </dgm:pt>
    <dgm:pt modelId="{4971DF5A-FDD4-4EA4-8559-93BBD24BE05D}">
      <dgm:prSet phldrT="[Text]" custT="1"/>
      <dgm:spPr/>
      <dgm:t>
        <a:bodyPr/>
        <a:lstStyle/>
        <a:p>
          <a:pPr marL="0" marR="0" lvl="1" indent="0" algn="l" defTabSz="1778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None/>
            <a:tabLst/>
            <a:defRPr/>
          </a:pP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Υπ. </a:t>
          </a:r>
          <a:r>
            <a:rPr lang="el-GR" sz="3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αριθμ</a:t>
          </a: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. 101570 ΥΠΕΘΟΟ 11/06/2025 Απόφαση (αποστολή στις 13/06/2025, με ηλεκτρονική μορφή)</a:t>
          </a:r>
        </a:p>
      </dgm:t>
    </dgm:pt>
    <dgm:pt modelId="{42BF5A32-FC51-42BE-8925-44019EEC8822}" type="parTrans" cxnId="{4A09DDB0-AE76-4FD8-9059-1DB1C4317A08}">
      <dgm:prSet/>
      <dgm:spPr/>
      <dgm:t>
        <a:bodyPr/>
        <a:lstStyle/>
        <a:p>
          <a:endParaRPr lang="el-GR"/>
        </a:p>
      </dgm:t>
    </dgm:pt>
    <dgm:pt modelId="{2784D86F-4216-488B-A014-9154ED7AF059}" type="sibTrans" cxnId="{4A09DDB0-AE76-4FD8-9059-1DB1C4317A08}">
      <dgm:prSet/>
      <dgm:spPr/>
      <dgm:t>
        <a:bodyPr/>
        <a:lstStyle/>
        <a:p>
          <a:endParaRPr lang="el-GR"/>
        </a:p>
      </dgm:t>
    </dgm:pt>
    <dgm:pt modelId="{B60C59C5-8E45-49FA-8A5D-4FD35C9824F6}">
      <dgm:prSet phldrT="[Text]" custT="1"/>
      <dgm:spPr/>
      <dgm:t>
        <a:bodyPr/>
        <a:lstStyle/>
        <a:p>
          <a:endParaRPr lang="el-GR" sz="4800" dirty="0"/>
        </a:p>
        <a:p>
          <a:r>
            <a:rPr lang="el-GR" sz="4000" b="1" dirty="0"/>
            <a:t>Προσπελασιμότητα του εγγράφου </a:t>
          </a:r>
        </a:p>
        <a:p>
          <a:endParaRPr lang="el-GR" sz="4400" dirty="0"/>
        </a:p>
      </dgm:t>
    </dgm:pt>
    <dgm:pt modelId="{A365E98E-6A6D-4E32-9313-4C34C6DCF71E}" type="parTrans" cxnId="{A5333473-82B9-497B-B9C8-44C3C2E02F9C}">
      <dgm:prSet/>
      <dgm:spPr/>
      <dgm:t>
        <a:bodyPr/>
        <a:lstStyle/>
        <a:p>
          <a:endParaRPr lang="el-GR"/>
        </a:p>
      </dgm:t>
    </dgm:pt>
    <dgm:pt modelId="{A5B1673E-6A30-4654-82E6-76CC43FA859D}" type="sibTrans" cxnId="{A5333473-82B9-497B-B9C8-44C3C2E02F9C}">
      <dgm:prSet/>
      <dgm:spPr/>
      <dgm:t>
        <a:bodyPr/>
        <a:lstStyle/>
        <a:p>
          <a:endParaRPr lang="el-GR"/>
        </a:p>
      </dgm:t>
    </dgm:pt>
    <dgm:pt modelId="{BDBFFB2B-2548-4D98-A36E-6AE60A46A2C1}">
      <dgm:prSet phldrT="[Text]" custT="1"/>
      <dgm:spPr/>
      <dgm:t>
        <a:bodyPr/>
        <a:lstStyle/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Πλατφόρμα του «</a:t>
          </a: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hlinkClick xmlns:r="http://schemas.openxmlformats.org/officeDocument/2006/relationships" r:id="rId1"/>
            </a:rPr>
            <a:t>Ενιαίου Συστήματος Παρακολούθησης Δεικτών Προγραμμάτων 2021-2027</a:t>
          </a: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» </a:t>
          </a:r>
        </a:p>
      </dgm:t>
    </dgm:pt>
    <dgm:pt modelId="{1A9711E8-260B-4868-BC59-87273158D9BA}" type="parTrans" cxnId="{75A41018-F71C-46E3-8571-FC488092F4B5}">
      <dgm:prSet/>
      <dgm:spPr/>
      <dgm:t>
        <a:bodyPr/>
        <a:lstStyle/>
        <a:p>
          <a:endParaRPr lang="el-GR"/>
        </a:p>
      </dgm:t>
    </dgm:pt>
    <dgm:pt modelId="{9FAFD008-C7FB-49A1-9CA9-4AB310210613}" type="sibTrans" cxnId="{75A41018-F71C-46E3-8571-FC488092F4B5}">
      <dgm:prSet/>
      <dgm:spPr/>
      <dgm:t>
        <a:bodyPr/>
        <a:lstStyle/>
        <a:p>
          <a:endParaRPr lang="el-GR"/>
        </a:p>
      </dgm:t>
    </dgm:pt>
    <dgm:pt modelId="{CE78FE4C-F1BB-4048-9A1C-7E12EFBDF2D9}" type="pres">
      <dgm:prSet presAssocID="{F9E4872D-15B3-4660-8710-E8CBA77B0749}" presName="Name0" presStyleCnt="0">
        <dgm:presLayoutVars>
          <dgm:dir/>
          <dgm:animLvl val="lvl"/>
          <dgm:resizeHandles val="exact"/>
        </dgm:presLayoutVars>
      </dgm:prSet>
      <dgm:spPr/>
    </dgm:pt>
    <dgm:pt modelId="{5B018CFF-0032-413F-8786-1436B7036CFC}" type="pres">
      <dgm:prSet presAssocID="{261378AC-73B7-4947-A254-6D6D3E1B4A8B}" presName="composite" presStyleCnt="0"/>
      <dgm:spPr/>
    </dgm:pt>
    <dgm:pt modelId="{708E9417-AF11-41FC-9AD9-3A63CEB33D67}" type="pres">
      <dgm:prSet presAssocID="{261378AC-73B7-4947-A254-6D6D3E1B4A8B}" presName="parTx" presStyleLbl="alignNode1" presStyleIdx="0" presStyleCnt="2" custScaleY="90112">
        <dgm:presLayoutVars>
          <dgm:chMax val="0"/>
          <dgm:chPref val="0"/>
          <dgm:bulletEnabled val="1"/>
        </dgm:presLayoutVars>
      </dgm:prSet>
      <dgm:spPr/>
    </dgm:pt>
    <dgm:pt modelId="{6D1D9BF5-1356-4BC8-903F-A630B57E033C}" type="pres">
      <dgm:prSet presAssocID="{261378AC-73B7-4947-A254-6D6D3E1B4A8B}" presName="desTx" presStyleLbl="alignAccFollowNode1" presStyleIdx="0" presStyleCnt="2">
        <dgm:presLayoutVars>
          <dgm:bulletEnabled val="1"/>
        </dgm:presLayoutVars>
      </dgm:prSet>
      <dgm:spPr/>
    </dgm:pt>
    <dgm:pt modelId="{D81FEC64-B826-498B-902A-B98C2A2CF9D1}" type="pres">
      <dgm:prSet presAssocID="{0920336C-CBF2-4412-98B7-9FE94E557633}" presName="space" presStyleCnt="0"/>
      <dgm:spPr/>
    </dgm:pt>
    <dgm:pt modelId="{8C4EAC8C-AB96-4C84-AE13-45D3D06595E9}" type="pres">
      <dgm:prSet presAssocID="{B60C59C5-8E45-49FA-8A5D-4FD35C9824F6}" presName="composite" presStyleCnt="0"/>
      <dgm:spPr/>
    </dgm:pt>
    <dgm:pt modelId="{AAB4C541-BCB2-4A68-B62B-C961A4A87982}" type="pres">
      <dgm:prSet presAssocID="{B60C59C5-8E45-49FA-8A5D-4FD35C9824F6}" presName="parTx" presStyleLbl="alignNode1" presStyleIdx="1" presStyleCnt="2" custScaleY="90423">
        <dgm:presLayoutVars>
          <dgm:chMax val="0"/>
          <dgm:chPref val="0"/>
          <dgm:bulletEnabled val="1"/>
        </dgm:presLayoutVars>
      </dgm:prSet>
      <dgm:spPr/>
    </dgm:pt>
    <dgm:pt modelId="{E5D5ECFC-197E-40B0-B962-C8E1EDFBC169}" type="pres">
      <dgm:prSet presAssocID="{B60C59C5-8E45-49FA-8A5D-4FD35C9824F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F051D07-C338-4B9A-9D4B-3BCD155B5B4B}" type="presOf" srcId="{261378AC-73B7-4947-A254-6D6D3E1B4A8B}" destId="{708E9417-AF11-41FC-9AD9-3A63CEB33D67}" srcOrd="0" destOrd="0" presId="urn:microsoft.com/office/officeart/2005/8/layout/hList1"/>
    <dgm:cxn modelId="{75A41018-F71C-46E3-8571-FC488092F4B5}" srcId="{B60C59C5-8E45-49FA-8A5D-4FD35C9824F6}" destId="{BDBFFB2B-2548-4D98-A36E-6AE60A46A2C1}" srcOrd="0" destOrd="0" parTransId="{1A9711E8-260B-4868-BC59-87273158D9BA}" sibTransId="{9FAFD008-C7FB-49A1-9CA9-4AB310210613}"/>
    <dgm:cxn modelId="{B8E6C16B-E599-42C2-9976-0F9F1FDBC9F3}" type="presOf" srcId="{B60C59C5-8E45-49FA-8A5D-4FD35C9824F6}" destId="{AAB4C541-BCB2-4A68-B62B-C961A4A87982}" srcOrd="0" destOrd="0" presId="urn:microsoft.com/office/officeart/2005/8/layout/hList1"/>
    <dgm:cxn modelId="{A5333473-82B9-497B-B9C8-44C3C2E02F9C}" srcId="{F9E4872D-15B3-4660-8710-E8CBA77B0749}" destId="{B60C59C5-8E45-49FA-8A5D-4FD35C9824F6}" srcOrd="1" destOrd="0" parTransId="{A365E98E-6A6D-4E32-9313-4C34C6DCF71E}" sibTransId="{A5B1673E-6A30-4654-82E6-76CC43FA859D}"/>
    <dgm:cxn modelId="{5AACF6A1-26B0-4A09-B43A-230EAFB4DCFC}" type="presOf" srcId="{F9E4872D-15B3-4660-8710-E8CBA77B0749}" destId="{CE78FE4C-F1BB-4048-9A1C-7E12EFBDF2D9}" srcOrd="0" destOrd="0" presId="urn:microsoft.com/office/officeart/2005/8/layout/hList1"/>
    <dgm:cxn modelId="{4A09DDB0-AE76-4FD8-9059-1DB1C4317A08}" srcId="{261378AC-73B7-4947-A254-6D6D3E1B4A8B}" destId="{4971DF5A-FDD4-4EA4-8559-93BBD24BE05D}" srcOrd="0" destOrd="0" parTransId="{42BF5A32-FC51-42BE-8925-44019EEC8822}" sibTransId="{2784D86F-4216-488B-A014-9154ED7AF059}"/>
    <dgm:cxn modelId="{6EEF10B9-5BB7-422D-B2AF-21B0C7006C8E}" type="presOf" srcId="{4971DF5A-FDD4-4EA4-8559-93BBD24BE05D}" destId="{6D1D9BF5-1356-4BC8-903F-A630B57E033C}" srcOrd="0" destOrd="0" presId="urn:microsoft.com/office/officeart/2005/8/layout/hList1"/>
    <dgm:cxn modelId="{84AC7FE4-7DE0-4C39-844F-2ED5E917A8E6}" type="presOf" srcId="{BDBFFB2B-2548-4D98-A36E-6AE60A46A2C1}" destId="{E5D5ECFC-197E-40B0-B962-C8E1EDFBC169}" srcOrd="0" destOrd="0" presId="urn:microsoft.com/office/officeart/2005/8/layout/hList1"/>
    <dgm:cxn modelId="{F58179E9-1171-47AE-8403-0FD4373FDB80}" srcId="{F9E4872D-15B3-4660-8710-E8CBA77B0749}" destId="{261378AC-73B7-4947-A254-6D6D3E1B4A8B}" srcOrd="0" destOrd="0" parTransId="{95D42D8F-D5E2-4362-9FAB-CD6E2F427DC7}" sibTransId="{0920336C-CBF2-4412-98B7-9FE94E557633}"/>
    <dgm:cxn modelId="{DD81D393-EEA1-4DE8-82B5-1093EDE19547}" type="presParOf" srcId="{CE78FE4C-F1BB-4048-9A1C-7E12EFBDF2D9}" destId="{5B018CFF-0032-413F-8786-1436B7036CFC}" srcOrd="0" destOrd="0" presId="urn:microsoft.com/office/officeart/2005/8/layout/hList1"/>
    <dgm:cxn modelId="{0CB64B8C-EF84-47A2-AA6C-54E04FEA2289}" type="presParOf" srcId="{5B018CFF-0032-413F-8786-1436B7036CFC}" destId="{708E9417-AF11-41FC-9AD9-3A63CEB33D67}" srcOrd="0" destOrd="0" presId="urn:microsoft.com/office/officeart/2005/8/layout/hList1"/>
    <dgm:cxn modelId="{7A99145A-5ADD-4A68-8ACD-BDBD6DCD78FD}" type="presParOf" srcId="{5B018CFF-0032-413F-8786-1436B7036CFC}" destId="{6D1D9BF5-1356-4BC8-903F-A630B57E033C}" srcOrd="1" destOrd="0" presId="urn:microsoft.com/office/officeart/2005/8/layout/hList1"/>
    <dgm:cxn modelId="{05A89F8E-2DFF-4AB4-8FF0-ABF9679B240E}" type="presParOf" srcId="{CE78FE4C-F1BB-4048-9A1C-7E12EFBDF2D9}" destId="{D81FEC64-B826-498B-902A-B98C2A2CF9D1}" srcOrd="1" destOrd="0" presId="urn:microsoft.com/office/officeart/2005/8/layout/hList1"/>
    <dgm:cxn modelId="{38381611-E264-450D-B7AF-33ABA9E19295}" type="presParOf" srcId="{CE78FE4C-F1BB-4048-9A1C-7E12EFBDF2D9}" destId="{8C4EAC8C-AB96-4C84-AE13-45D3D06595E9}" srcOrd="2" destOrd="0" presId="urn:microsoft.com/office/officeart/2005/8/layout/hList1"/>
    <dgm:cxn modelId="{EC8FB1A5-19F5-4548-B8B5-28E947351EC9}" type="presParOf" srcId="{8C4EAC8C-AB96-4C84-AE13-45D3D06595E9}" destId="{AAB4C541-BCB2-4A68-B62B-C961A4A87982}" srcOrd="0" destOrd="0" presId="urn:microsoft.com/office/officeart/2005/8/layout/hList1"/>
    <dgm:cxn modelId="{E5E88A35-7AEF-44B9-B804-A7F8FE9C3F95}" type="presParOf" srcId="{8C4EAC8C-AB96-4C84-AE13-45D3D06595E9}" destId="{E5D5ECFC-197E-40B0-B962-C8E1EDFBC16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E4872D-15B3-4660-8710-E8CBA77B074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61378AC-73B7-4947-A254-6D6D3E1B4A8B}">
      <dgm:prSet phldrT="[Text]" custT="1"/>
      <dgm:spPr/>
      <dgm:t>
        <a:bodyPr/>
        <a:lstStyle/>
        <a:p>
          <a:r>
            <a:rPr lang="el-GR" sz="4800" b="1" dirty="0"/>
            <a:t>Τι περιλαμβάνει; </a:t>
          </a:r>
          <a:endParaRPr lang="el-GR" sz="4400" b="1" dirty="0"/>
        </a:p>
      </dgm:t>
    </dgm:pt>
    <dgm:pt modelId="{95D42D8F-D5E2-4362-9FAB-CD6E2F427DC7}" type="parTrans" cxnId="{F58179E9-1171-47AE-8403-0FD4373FDB80}">
      <dgm:prSet/>
      <dgm:spPr/>
      <dgm:t>
        <a:bodyPr/>
        <a:lstStyle/>
        <a:p>
          <a:endParaRPr lang="el-GR"/>
        </a:p>
      </dgm:t>
    </dgm:pt>
    <dgm:pt modelId="{0920336C-CBF2-4412-98B7-9FE94E557633}" type="sibTrans" cxnId="{F58179E9-1171-47AE-8403-0FD4373FDB80}">
      <dgm:prSet/>
      <dgm:spPr/>
      <dgm:t>
        <a:bodyPr/>
        <a:lstStyle/>
        <a:p>
          <a:endParaRPr lang="el-GR"/>
        </a:p>
      </dgm:t>
    </dgm:pt>
    <dgm:pt modelId="{4971DF5A-FDD4-4EA4-8559-93BBD24BE05D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v"/>
            <a:tabLst/>
            <a:defRPr/>
          </a:pPr>
          <a:r>
            <a:rPr lang="el-GR" sz="3600" kern="1200" dirty="0"/>
            <a:t> Το έγγραφο του Ενιαίου Συστήματος Παρακολούθησης δεικτών, με τα Παραρτήματά του </a:t>
          </a:r>
        </a:p>
      </dgm:t>
    </dgm:pt>
    <dgm:pt modelId="{42BF5A32-FC51-42BE-8925-44019EEC8822}" type="parTrans" cxnId="{4A09DDB0-AE76-4FD8-9059-1DB1C4317A08}">
      <dgm:prSet/>
      <dgm:spPr/>
      <dgm:t>
        <a:bodyPr/>
        <a:lstStyle/>
        <a:p>
          <a:endParaRPr lang="el-GR"/>
        </a:p>
      </dgm:t>
    </dgm:pt>
    <dgm:pt modelId="{2784D86F-4216-488B-A014-9154ED7AF059}" type="sibTrans" cxnId="{4A09DDB0-AE76-4FD8-9059-1DB1C4317A08}">
      <dgm:prSet/>
      <dgm:spPr/>
      <dgm:t>
        <a:bodyPr/>
        <a:lstStyle/>
        <a:p>
          <a:endParaRPr lang="el-GR"/>
        </a:p>
      </dgm:t>
    </dgm:pt>
    <dgm:pt modelId="{B603EE8D-9931-4C57-92EB-83B1197374AE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v"/>
            <a:tabLst/>
            <a:defRPr/>
          </a:pPr>
          <a:r>
            <a:rPr lang="el-GR" sz="3600" kern="1200" dirty="0"/>
            <a:t> Χρήσιμα </a:t>
          </a: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αρχεία της Μονάδας Γ  για την διασύνδεση των δεικτών με τη χρήση διάφορων  κριτηρίων. </a:t>
          </a:r>
        </a:p>
      </dgm:t>
    </dgm:pt>
    <dgm:pt modelId="{6AC57D4B-99DA-48BB-862C-7E02DE4B3437}" type="parTrans" cxnId="{8C15E2F7-40E5-4E63-B0DF-4D3A1D23A6C6}">
      <dgm:prSet/>
      <dgm:spPr/>
      <dgm:t>
        <a:bodyPr/>
        <a:lstStyle/>
        <a:p>
          <a:endParaRPr lang="el-GR"/>
        </a:p>
      </dgm:t>
    </dgm:pt>
    <dgm:pt modelId="{6C693B16-599C-401A-8B3C-BE3538012E02}" type="sibTrans" cxnId="{8C15E2F7-40E5-4E63-B0DF-4D3A1D23A6C6}">
      <dgm:prSet/>
      <dgm:spPr/>
      <dgm:t>
        <a:bodyPr/>
        <a:lstStyle/>
        <a:p>
          <a:endParaRPr lang="el-GR"/>
        </a:p>
      </dgm:t>
    </dgm:pt>
    <dgm:pt modelId="{41AA652B-552A-464D-8D50-FFA43EC33A0B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l-GR" sz="3600" kern="1200" dirty="0"/>
        </a:p>
      </dgm:t>
    </dgm:pt>
    <dgm:pt modelId="{F19C26C6-A824-42BC-B7A5-FF46DDDB9D61}" type="parTrans" cxnId="{2A79E764-8944-46EB-AD99-700ADFAC448E}">
      <dgm:prSet/>
      <dgm:spPr/>
      <dgm:t>
        <a:bodyPr/>
        <a:lstStyle/>
        <a:p>
          <a:endParaRPr lang="el-GR"/>
        </a:p>
      </dgm:t>
    </dgm:pt>
    <dgm:pt modelId="{DF767499-DDB7-4AE0-970B-7D22CC6EA61D}" type="sibTrans" cxnId="{2A79E764-8944-46EB-AD99-700ADFAC448E}">
      <dgm:prSet/>
      <dgm:spPr/>
      <dgm:t>
        <a:bodyPr/>
        <a:lstStyle/>
        <a:p>
          <a:endParaRPr lang="el-GR"/>
        </a:p>
      </dgm:t>
    </dgm:pt>
    <dgm:pt modelId="{187B6797-D948-4210-943E-982AB1C3C6D0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v"/>
            <a:tabLst/>
            <a:defRPr/>
          </a:pPr>
          <a:r>
            <a:rPr lang="el-GR" sz="3600" kern="1200" dirty="0"/>
            <a:t> Το σύνολο των Κοινών και </a:t>
          </a:r>
          <a:r>
            <a:rPr lang="el-GR" sz="3600" kern="1200" dirty="0" err="1"/>
            <a:t>Ομογενοποιημένων</a:t>
          </a:r>
          <a:r>
            <a:rPr lang="el-GR" sz="3600" kern="1200" dirty="0"/>
            <a:t> Δεικτών, με τα Δελτία Ταυτότητας Δεικτών </a:t>
          </a:r>
        </a:p>
      </dgm:t>
    </dgm:pt>
    <dgm:pt modelId="{D7066137-D3B2-4D85-AC46-E6E66234B5CD}" type="parTrans" cxnId="{71EB9328-4569-40CF-BE95-A769ECAA2CC6}">
      <dgm:prSet/>
      <dgm:spPr/>
      <dgm:t>
        <a:bodyPr/>
        <a:lstStyle/>
        <a:p>
          <a:endParaRPr lang="el-GR"/>
        </a:p>
      </dgm:t>
    </dgm:pt>
    <dgm:pt modelId="{809FE1B1-89D1-4757-B0CA-0C084C951694}" type="sibTrans" cxnId="{71EB9328-4569-40CF-BE95-A769ECAA2CC6}">
      <dgm:prSet/>
      <dgm:spPr/>
      <dgm:t>
        <a:bodyPr/>
        <a:lstStyle/>
        <a:p>
          <a:endParaRPr lang="el-GR"/>
        </a:p>
      </dgm:t>
    </dgm:pt>
    <dgm:pt modelId="{132E1FA6-87A4-4CD1-8D64-42147466ED5D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v"/>
            <a:tabLst/>
            <a:defRPr/>
          </a:pPr>
          <a:r>
            <a:rPr lang="el-GR" sz="3600" kern="1200" dirty="0"/>
            <a:t>  </a:t>
          </a:r>
          <a:r>
            <a:rPr lang="en-US" sz="3600" kern="1200" dirty="0"/>
            <a:t>T</a:t>
          </a:r>
          <a:r>
            <a:rPr lang="el-GR" sz="3600" kern="1200" dirty="0"/>
            <a:t>ο σύνολο των σχετικών Εγγράφων της Ευρωπαϊκής Επιτροπής και της ΕΑΣ </a:t>
          </a:r>
        </a:p>
      </dgm:t>
    </dgm:pt>
    <dgm:pt modelId="{29395D03-A295-4826-A1D5-B75341987EA3}" type="parTrans" cxnId="{678D38DE-45CD-46CC-A736-122C8ED85F2B}">
      <dgm:prSet/>
      <dgm:spPr/>
      <dgm:t>
        <a:bodyPr/>
        <a:lstStyle/>
        <a:p>
          <a:endParaRPr lang="el-GR"/>
        </a:p>
      </dgm:t>
    </dgm:pt>
    <dgm:pt modelId="{74AA2BA2-4E44-4136-945D-51148AC2C4D1}" type="sibTrans" cxnId="{678D38DE-45CD-46CC-A736-122C8ED85F2B}">
      <dgm:prSet/>
      <dgm:spPr/>
      <dgm:t>
        <a:bodyPr/>
        <a:lstStyle/>
        <a:p>
          <a:endParaRPr lang="el-GR"/>
        </a:p>
      </dgm:t>
    </dgm:pt>
    <dgm:pt modelId="{4FD1ECBC-DE51-435E-90A8-D26019279685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v"/>
            <a:tabLst/>
            <a:defRPr/>
          </a:pPr>
          <a:r>
            <a:rPr lang="el-GR" sz="3600" kern="1200" dirty="0"/>
            <a:t>  Φάκελο Ερωτήσεων/Απαντήσεων</a:t>
          </a:r>
          <a:r>
            <a:rPr lang="en-US" sz="3600" kern="1200" dirty="0"/>
            <a:t> </a:t>
          </a:r>
          <a:r>
            <a:rPr lang="el-GR" sz="3600" kern="1200" dirty="0"/>
            <a:t>σε θέματα που αφορούν την χρήση των δεικτών</a:t>
          </a:r>
        </a:p>
      </dgm:t>
    </dgm:pt>
    <dgm:pt modelId="{E3E46DFA-2162-4007-ABE2-665303374A7B}" type="parTrans" cxnId="{06E01C6A-E92C-408D-AB80-E687025C054F}">
      <dgm:prSet/>
      <dgm:spPr/>
      <dgm:t>
        <a:bodyPr/>
        <a:lstStyle/>
        <a:p>
          <a:endParaRPr lang="el-GR"/>
        </a:p>
      </dgm:t>
    </dgm:pt>
    <dgm:pt modelId="{3644FB46-F1DE-465E-AE8E-EB3C8BF988C9}" type="sibTrans" cxnId="{06E01C6A-E92C-408D-AB80-E687025C054F}">
      <dgm:prSet/>
      <dgm:spPr/>
      <dgm:t>
        <a:bodyPr/>
        <a:lstStyle/>
        <a:p>
          <a:endParaRPr lang="el-GR"/>
        </a:p>
      </dgm:t>
    </dgm:pt>
    <dgm:pt modelId="{CE78FE4C-F1BB-4048-9A1C-7E12EFBDF2D9}" type="pres">
      <dgm:prSet presAssocID="{F9E4872D-15B3-4660-8710-E8CBA77B0749}" presName="Name0" presStyleCnt="0">
        <dgm:presLayoutVars>
          <dgm:dir/>
          <dgm:animLvl val="lvl"/>
          <dgm:resizeHandles val="exact"/>
        </dgm:presLayoutVars>
      </dgm:prSet>
      <dgm:spPr/>
    </dgm:pt>
    <dgm:pt modelId="{5B018CFF-0032-413F-8786-1436B7036CFC}" type="pres">
      <dgm:prSet presAssocID="{261378AC-73B7-4947-A254-6D6D3E1B4A8B}" presName="composite" presStyleCnt="0"/>
      <dgm:spPr/>
    </dgm:pt>
    <dgm:pt modelId="{708E9417-AF11-41FC-9AD9-3A63CEB33D67}" type="pres">
      <dgm:prSet presAssocID="{261378AC-73B7-4947-A254-6D6D3E1B4A8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6D1D9BF5-1356-4BC8-903F-A630B57E033C}" type="pres">
      <dgm:prSet presAssocID="{261378AC-73B7-4947-A254-6D6D3E1B4A8B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4F051D07-C338-4B9A-9D4B-3BCD155B5B4B}" type="presOf" srcId="{261378AC-73B7-4947-A254-6D6D3E1B4A8B}" destId="{708E9417-AF11-41FC-9AD9-3A63CEB33D67}" srcOrd="0" destOrd="0" presId="urn:microsoft.com/office/officeart/2005/8/layout/hList1"/>
    <dgm:cxn modelId="{71EB9328-4569-40CF-BE95-A769ECAA2CC6}" srcId="{261378AC-73B7-4947-A254-6D6D3E1B4A8B}" destId="{187B6797-D948-4210-943E-982AB1C3C6D0}" srcOrd="1" destOrd="0" parTransId="{D7066137-D3B2-4D85-AC46-E6E66234B5CD}" sibTransId="{809FE1B1-89D1-4757-B0CA-0C084C951694}"/>
    <dgm:cxn modelId="{2A79E764-8944-46EB-AD99-700ADFAC448E}" srcId="{261378AC-73B7-4947-A254-6D6D3E1B4A8B}" destId="{41AA652B-552A-464D-8D50-FFA43EC33A0B}" srcOrd="5" destOrd="0" parTransId="{F19C26C6-A824-42BC-B7A5-FF46DDDB9D61}" sibTransId="{DF767499-DDB7-4AE0-970B-7D22CC6EA61D}"/>
    <dgm:cxn modelId="{06E01C6A-E92C-408D-AB80-E687025C054F}" srcId="{261378AC-73B7-4947-A254-6D6D3E1B4A8B}" destId="{4FD1ECBC-DE51-435E-90A8-D26019279685}" srcOrd="3" destOrd="0" parTransId="{E3E46DFA-2162-4007-ABE2-665303374A7B}" sibTransId="{3644FB46-F1DE-465E-AE8E-EB3C8BF988C9}"/>
    <dgm:cxn modelId="{5D4AAF51-C88F-416C-B9D6-E6D09D7F35F1}" type="presOf" srcId="{132E1FA6-87A4-4CD1-8D64-42147466ED5D}" destId="{6D1D9BF5-1356-4BC8-903F-A630B57E033C}" srcOrd="0" destOrd="2" presId="urn:microsoft.com/office/officeart/2005/8/layout/hList1"/>
    <dgm:cxn modelId="{E086D88C-8108-42FA-AD15-C0C93418838C}" type="presOf" srcId="{187B6797-D948-4210-943E-982AB1C3C6D0}" destId="{6D1D9BF5-1356-4BC8-903F-A630B57E033C}" srcOrd="0" destOrd="1" presId="urn:microsoft.com/office/officeart/2005/8/layout/hList1"/>
    <dgm:cxn modelId="{5AACF6A1-26B0-4A09-B43A-230EAFB4DCFC}" type="presOf" srcId="{F9E4872D-15B3-4660-8710-E8CBA77B0749}" destId="{CE78FE4C-F1BB-4048-9A1C-7E12EFBDF2D9}" srcOrd="0" destOrd="0" presId="urn:microsoft.com/office/officeart/2005/8/layout/hList1"/>
    <dgm:cxn modelId="{59EE9CAB-DE5C-4535-8B0B-793D0C01269A}" type="presOf" srcId="{B603EE8D-9931-4C57-92EB-83B1197374AE}" destId="{6D1D9BF5-1356-4BC8-903F-A630B57E033C}" srcOrd="0" destOrd="4" presId="urn:microsoft.com/office/officeart/2005/8/layout/hList1"/>
    <dgm:cxn modelId="{4A09DDB0-AE76-4FD8-9059-1DB1C4317A08}" srcId="{261378AC-73B7-4947-A254-6D6D3E1B4A8B}" destId="{4971DF5A-FDD4-4EA4-8559-93BBD24BE05D}" srcOrd="0" destOrd="0" parTransId="{42BF5A32-FC51-42BE-8925-44019EEC8822}" sibTransId="{2784D86F-4216-488B-A014-9154ED7AF059}"/>
    <dgm:cxn modelId="{6EEF10B9-5BB7-422D-B2AF-21B0C7006C8E}" type="presOf" srcId="{4971DF5A-FDD4-4EA4-8559-93BBD24BE05D}" destId="{6D1D9BF5-1356-4BC8-903F-A630B57E033C}" srcOrd="0" destOrd="0" presId="urn:microsoft.com/office/officeart/2005/8/layout/hList1"/>
    <dgm:cxn modelId="{D5F5A5B9-8486-4E8B-9B0E-5E5FB95858DC}" type="presOf" srcId="{4FD1ECBC-DE51-435E-90A8-D26019279685}" destId="{6D1D9BF5-1356-4BC8-903F-A630B57E033C}" srcOrd="0" destOrd="3" presId="urn:microsoft.com/office/officeart/2005/8/layout/hList1"/>
    <dgm:cxn modelId="{343BE4D1-D7D0-4521-B136-CDDEFB27FF59}" type="presOf" srcId="{41AA652B-552A-464D-8D50-FFA43EC33A0B}" destId="{6D1D9BF5-1356-4BC8-903F-A630B57E033C}" srcOrd="0" destOrd="5" presId="urn:microsoft.com/office/officeart/2005/8/layout/hList1"/>
    <dgm:cxn modelId="{678D38DE-45CD-46CC-A736-122C8ED85F2B}" srcId="{261378AC-73B7-4947-A254-6D6D3E1B4A8B}" destId="{132E1FA6-87A4-4CD1-8D64-42147466ED5D}" srcOrd="2" destOrd="0" parTransId="{29395D03-A295-4826-A1D5-B75341987EA3}" sibTransId="{74AA2BA2-4E44-4136-945D-51148AC2C4D1}"/>
    <dgm:cxn modelId="{F58179E9-1171-47AE-8403-0FD4373FDB80}" srcId="{F9E4872D-15B3-4660-8710-E8CBA77B0749}" destId="{261378AC-73B7-4947-A254-6D6D3E1B4A8B}" srcOrd="0" destOrd="0" parTransId="{95D42D8F-D5E2-4362-9FAB-CD6E2F427DC7}" sibTransId="{0920336C-CBF2-4412-98B7-9FE94E557633}"/>
    <dgm:cxn modelId="{8C15E2F7-40E5-4E63-B0DF-4D3A1D23A6C6}" srcId="{261378AC-73B7-4947-A254-6D6D3E1B4A8B}" destId="{B603EE8D-9931-4C57-92EB-83B1197374AE}" srcOrd="4" destOrd="0" parTransId="{6AC57D4B-99DA-48BB-862C-7E02DE4B3437}" sibTransId="{6C693B16-599C-401A-8B3C-BE3538012E02}"/>
    <dgm:cxn modelId="{DD81D393-EEA1-4DE8-82B5-1093EDE19547}" type="presParOf" srcId="{CE78FE4C-F1BB-4048-9A1C-7E12EFBDF2D9}" destId="{5B018CFF-0032-413F-8786-1436B7036CFC}" srcOrd="0" destOrd="0" presId="urn:microsoft.com/office/officeart/2005/8/layout/hList1"/>
    <dgm:cxn modelId="{0CB64B8C-EF84-47A2-AA6C-54E04FEA2289}" type="presParOf" srcId="{5B018CFF-0032-413F-8786-1436B7036CFC}" destId="{708E9417-AF11-41FC-9AD9-3A63CEB33D67}" srcOrd="0" destOrd="0" presId="urn:microsoft.com/office/officeart/2005/8/layout/hList1"/>
    <dgm:cxn modelId="{7A99145A-5ADD-4A68-8ACD-BDBD6DCD78FD}" type="presParOf" srcId="{5B018CFF-0032-413F-8786-1436B7036CFC}" destId="{6D1D9BF5-1356-4BC8-903F-A630B57E033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E4872D-15B3-4660-8710-E8CBA77B074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61378AC-73B7-4947-A254-6D6D3E1B4A8B}">
      <dgm:prSet phldrT="[Text]" custT="1"/>
      <dgm:spPr/>
      <dgm:t>
        <a:bodyPr/>
        <a:lstStyle/>
        <a:p>
          <a:r>
            <a:rPr lang="el-GR" sz="4800" b="1" dirty="0"/>
            <a:t>Οφέλη  </a:t>
          </a:r>
          <a:endParaRPr lang="el-GR" sz="4400" b="1" dirty="0"/>
        </a:p>
      </dgm:t>
    </dgm:pt>
    <dgm:pt modelId="{95D42D8F-D5E2-4362-9FAB-CD6E2F427DC7}" type="parTrans" cxnId="{F58179E9-1171-47AE-8403-0FD4373FDB80}">
      <dgm:prSet/>
      <dgm:spPr/>
      <dgm:t>
        <a:bodyPr/>
        <a:lstStyle/>
        <a:p>
          <a:endParaRPr lang="el-GR"/>
        </a:p>
      </dgm:t>
    </dgm:pt>
    <dgm:pt modelId="{0920336C-CBF2-4412-98B7-9FE94E557633}" type="sibTrans" cxnId="{F58179E9-1171-47AE-8403-0FD4373FDB80}">
      <dgm:prSet/>
      <dgm:spPr/>
      <dgm:t>
        <a:bodyPr/>
        <a:lstStyle/>
        <a:p>
          <a:endParaRPr lang="el-GR"/>
        </a:p>
      </dgm:t>
    </dgm:pt>
    <dgm:pt modelId="{4971DF5A-FDD4-4EA4-8559-93BBD24BE05D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v"/>
            <a:tabLst/>
            <a:defRPr/>
          </a:pPr>
          <a:r>
            <a:rPr lang="el-GR" sz="3600" kern="1200" dirty="0"/>
            <a:t> Ολοκληρωμένη παρακολούθηση δεικτών προγραμμάτων και δράσεων</a:t>
          </a:r>
        </a:p>
      </dgm:t>
    </dgm:pt>
    <dgm:pt modelId="{42BF5A32-FC51-42BE-8925-44019EEC8822}" type="parTrans" cxnId="{4A09DDB0-AE76-4FD8-9059-1DB1C4317A08}">
      <dgm:prSet/>
      <dgm:spPr/>
      <dgm:t>
        <a:bodyPr/>
        <a:lstStyle/>
        <a:p>
          <a:endParaRPr lang="el-GR"/>
        </a:p>
      </dgm:t>
    </dgm:pt>
    <dgm:pt modelId="{2784D86F-4216-488B-A014-9154ED7AF059}" type="sibTrans" cxnId="{4A09DDB0-AE76-4FD8-9059-1DB1C4317A08}">
      <dgm:prSet/>
      <dgm:spPr/>
      <dgm:t>
        <a:bodyPr/>
        <a:lstStyle/>
        <a:p>
          <a:endParaRPr lang="el-GR"/>
        </a:p>
      </dgm:t>
    </dgm:pt>
    <dgm:pt modelId="{41AA652B-552A-464D-8D50-FFA43EC33A0B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l-GR" sz="3600" kern="1200" dirty="0"/>
        </a:p>
      </dgm:t>
    </dgm:pt>
    <dgm:pt modelId="{F19C26C6-A824-42BC-B7A5-FF46DDDB9D61}" type="parTrans" cxnId="{2A79E764-8944-46EB-AD99-700ADFAC448E}">
      <dgm:prSet/>
      <dgm:spPr/>
      <dgm:t>
        <a:bodyPr/>
        <a:lstStyle/>
        <a:p>
          <a:endParaRPr lang="el-GR"/>
        </a:p>
      </dgm:t>
    </dgm:pt>
    <dgm:pt modelId="{DF767499-DDB7-4AE0-970B-7D22CC6EA61D}" type="sibTrans" cxnId="{2A79E764-8944-46EB-AD99-700ADFAC448E}">
      <dgm:prSet/>
      <dgm:spPr/>
      <dgm:t>
        <a:bodyPr/>
        <a:lstStyle/>
        <a:p>
          <a:endParaRPr lang="el-GR"/>
        </a:p>
      </dgm:t>
    </dgm:pt>
    <dgm:pt modelId="{4FD1ECBC-DE51-435E-90A8-D26019279685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v"/>
            <a:tabLst/>
            <a:defRPr/>
          </a:pPr>
          <a:r>
            <a:rPr lang="el-GR" sz="3600" kern="1200" dirty="0"/>
            <a:t> Διαφάνεια και διευκόλυνση στη λήψη αποφάσεων</a:t>
          </a:r>
        </a:p>
      </dgm:t>
    </dgm:pt>
    <dgm:pt modelId="{E3E46DFA-2162-4007-ABE2-665303374A7B}" type="parTrans" cxnId="{06E01C6A-E92C-408D-AB80-E687025C054F}">
      <dgm:prSet/>
      <dgm:spPr/>
      <dgm:t>
        <a:bodyPr/>
        <a:lstStyle/>
        <a:p>
          <a:endParaRPr lang="el-GR"/>
        </a:p>
      </dgm:t>
    </dgm:pt>
    <dgm:pt modelId="{3644FB46-F1DE-465E-AE8E-EB3C8BF988C9}" type="sibTrans" cxnId="{06E01C6A-E92C-408D-AB80-E687025C054F}">
      <dgm:prSet/>
      <dgm:spPr/>
      <dgm:t>
        <a:bodyPr/>
        <a:lstStyle/>
        <a:p>
          <a:endParaRPr lang="el-GR"/>
        </a:p>
      </dgm:t>
    </dgm:pt>
    <dgm:pt modelId="{B193BCD3-2723-400A-AA5D-45A9DF533E0A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v"/>
            <a:tabLst/>
            <a:defRPr/>
          </a:pPr>
          <a:endParaRPr lang="el-GR" sz="3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CEA6FE3E-5309-4BE9-9DF2-D2C5BA8816AD}" type="parTrans" cxnId="{741FE629-7A81-4CA2-A6C8-802B0C80533B}">
      <dgm:prSet/>
      <dgm:spPr/>
      <dgm:t>
        <a:bodyPr/>
        <a:lstStyle/>
        <a:p>
          <a:endParaRPr lang="el-GR"/>
        </a:p>
      </dgm:t>
    </dgm:pt>
    <dgm:pt modelId="{5B6BFCAF-8F60-4C6C-8041-6874803D7756}" type="sibTrans" cxnId="{741FE629-7A81-4CA2-A6C8-802B0C80533B}">
      <dgm:prSet/>
      <dgm:spPr/>
      <dgm:t>
        <a:bodyPr/>
        <a:lstStyle/>
        <a:p>
          <a:endParaRPr lang="el-GR"/>
        </a:p>
      </dgm:t>
    </dgm:pt>
    <dgm:pt modelId="{1483B36C-2C0A-4667-B52B-6385B4D3B412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v"/>
            <a:tabLst/>
            <a:defRPr/>
          </a:pPr>
          <a:r>
            <a:rPr lang="el-GR" sz="3600" kern="1200" dirty="0"/>
            <a:t> </a:t>
          </a: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Πρόσβαση σε δείκτες, αναφορές και χρήσιμα έγγραφα για τη Δημόσια Διοίκηση</a:t>
          </a:r>
          <a:endParaRPr lang="el-GR" sz="3600" kern="1200" dirty="0"/>
        </a:p>
      </dgm:t>
    </dgm:pt>
    <dgm:pt modelId="{97FCFD9B-299C-4976-BFBD-BAD498BCF753}" type="parTrans" cxnId="{63CCBD74-8D51-4987-B136-B5F3CDE74F16}">
      <dgm:prSet/>
      <dgm:spPr/>
      <dgm:t>
        <a:bodyPr/>
        <a:lstStyle/>
        <a:p>
          <a:endParaRPr lang="el-GR"/>
        </a:p>
      </dgm:t>
    </dgm:pt>
    <dgm:pt modelId="{31A4F302-D8D3-4661-9372-BBC24A02DFC8}" type="sibTrans" cxnId="{63CCBD74-8D51-4987-B136-B5F3CDE74F16}">
      <dgm:prSet/>
      <dgm:spPr/>
      <dgm:t>
        <a:bodyPr/>
        <a:lstStyle/>
        <a:p>
          <a:endParaRPr lang="el-GR"/>
        </a:p>
      </dgm:t>
    </dgm:pt>
    <dgm:pt modelId="{CE4C2306-6562-4139-86FE-94EE89D9DFEA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v"/>
            <a:tabLst/>
            <a:defRPr/>
          </a:pPr>
          <a:r>
            <a:rPr lang="el-GR" sz="3600" kern="1200" dirty="0"/>
            <a:t> Σύγχρονο εργαλείο συλλογής, αποθήκευσης και ανάλυσης δεδομένων</a:t>
          </a:r>
        </a:p>
      </dgm:t>
    </dgm:pt>
    <dgm:pt modelId="{52C22E68-91E3-49EB-B560-933ADCF38977}" type="parTrans" cxnId="{4508F995-B075-40D5-98FC-BDECDFB169A3}">
      <dgm:prSet/>
      <dgm:spPr/>
      <dgm:t>
        <a:bodyPr/>
        <a:lstStyle/>
        <a:p>
          <a:endParaRPr lang="el-GR"/>
        </a:p>
      </dgm:t>
    </dgm:pt>
    <dgm:pt modelId="{1E3C12F0-A081-44C6-8DCB-E13328155D21}" type="sibTrans" cxnId="{4508F995-B075-40D5-98FC-BDECDFB169A3}">
      <dgm:prSet/>
      <dgm:spPr/>
      <dgm:t>
        <a:bodyPr/>
        <a:lstStyle/>
        <a:p>
          <a:endParaRPr lang="el-GR"/>
        </a:p>
      </dgm:t>
    </dgm:pt>
    <dgm:pt modelId="{CE78FE4C-F1BB-4048-9A1C-7E12EFBDF2D9}" type="pres">
      <dgm:prSet presAssocID="{F9E4872D-15B3-4660-8710-E8CBA77B0749}" presName="Name0" presStyleCnt="0">
        <dgm:presLayoutVars>
          <dgm:dir/>
          <dgm:animLvl val="lvl"/>
          <dgm:resizeHandles val="exact"/>
        </dgm:presLayoutVars>
      </dgm:prSet>
      <dgm:spPr/>
    </dgm:pt>
    <dgm:pt modelId="{5B018CFF-0032-413F-8786-1436B7036CFC}" type="pres">
      <dgm:prSet presAssocID="{261378AC-73B7-4947-A254-6D6D3E1B4A8B}" presName="composite" presStyleCnt="0"/>
      <dgm:spPr/>
    </dgm:pt>
    <dgm:pt modelId="{708E9417-AF11-41FC-9AD9-3A63CEB33D67}" type="pres">
      <dgm:prSet presAssocID="{261378AC-73B7-4947-A254-6D6D3E1B4A8B}" presName="parTx" presStyleLbl="alignNode1" presStyleIdx="0" presStyleCnt="1" custScaleY="93464">
        <dgm:presLayoutVars>
          <dgm:chMax val="0"/>
          <dgm:chPref val="0"/>
          <dgm:bulletEnabled val="1"/>
        </dgm:presLayoutVars>
      </dgm:prSet>
      <dgm:spPr/>
    </dgm:pt>
    <dgm:pt modelId="{6D1D9BF5-1356-4BC8-903F-A630B57E033C}" type="pres">
      <dgm:prSet presAssocID="{261378AC-73B7-4947-A254-6D6D3E1B4A8B}" presName="desTx" presStyleLbl="alignAccFollowNode1" presStyleIdx="0" presStyleCnt="1" custScaleY="94919" custLinFactNeighborY="-4027">
        <dgm:presLayoutVars>
          <dgm:bulletEnabled val="1"/>
        </dgm:presLayoutVars>
      </dgm:prSet>
      <dgm:spPr/>
    </dgm:pt>
  </dgm:ptLst>
  <dgm:cxnLst>
    <dgm:cxn modelId="{4F051D07-C338-4B9A-9D4B-3BCD155B5B4B}" type="presOf" srcId="{261378AC-73B7-4947-A254-6D6D3E1B4A8B}" destId="{708E9417-AF11-41FC-9AD9-3A63CEB33D67}" srcOrd="0" destOrd="0" presId="urn:microsoft.com/office/officeart/2005/8/layout/hList1"/>
    <dgm:cxn modelId="{741FE629-7A81-4CA2-A6C8-802B0C80533B}" srcId="{261378AC-73B7-4947-A254-6D6D3E1B4A8B}" destId="{B193BCD3-2723-400A-AA5D-45A9DF533E0A}" srcOrd="4" destOrd="0" parTransId="{CEA6FE3E-5309-4BE9-9DF2-D2C5BA8816AD}" sibTransId="{5B6BFCAF-8F60-4C6C-8041-6874803D7756}"/>
    <dgm:cxn modelId="{2A79E764-8944-46EB-AD99-700ADFAC448E}" srcId="{261378AC-73B7-4947-A254-6D6D3E1B4A8B}" destId="{41AA652B-552A-464D-8D50-FFA43EC33A0B}" srcOrd="5" destOrd="0" parTransId="{F19C26C6-A824-42BC-B7A5-FF46DDDB9D61}" sibTransId="{DF767499-DDB7-4AE0-970B-7D22CC6EA61D}"/>
    <dgm:cxn modelId="{06E01C6A-E92C-408D-AB80-E687025C054F}" srcId="{261378AC-73B7-4947-A254-6D6D3E1B4A8B}" destId="{4FD1ECBC-DE51-435E-90A8-D26019279685}" srcOrd="2" destOrd="0" parTransId="{E3E46DFA-2162-4007-ABE2-665303374A7B}" sibTransId="{3644FB46-F1DE-465E-AE8E-EB3C8BF988C9}"/>
    <dgm:cxn modelId="{63CCBD74-8D51-4987-B136-B5F3CDE74F16}" srcId="{261378AC-73B7-4947-A254-6D6D3E1B4A8B}" destId="{1483B36C-2C0A-4667-B52B-6385B4D3B412}" srcOrd="3" destOrd="0" parTransId="{97FCFD9B-299C-4976-BFBD-BAD498BCF753}" sibTransId="{31A4F302-D8D3-4661-9372-BBC24A02DFC8}"/>
    <dgm:cxn modelId="{29DB7F94-D18C-430A-8728-831DE8F1153D}" type="presOf" srcId="{1483B36C-2C0A-4667-B52B-6385B4D3B412}" destId="{6D1D9BF5-1356-4BC8-903F-A630B57E033C}" srcOrd="0" destOrd="3" presId="urn:microsoft.com/office/officeart/2005/8/layout/hList1"/>
    <dgm:cxn modelId="{4508F995-B075-40D5-98FC-BDECDFB169A3}" srcId="{261378AC-73B7-4947-A254-6D6D3E1B4A8B}" destId="{CE4C2306-6562-4139-86FE-94EE89D9DFEA}" srcOrd="1" destOrd="0" parTransId="{52C22E68-91E3-49EB-B560-933ADCF38977}" sibTransId="{1E3C12F0-A081-44C6-8DCB-E13328155D21}"/>
    <dgm:cxn modelId="{5AACF6A1-26B0-4A09-B43A-230EAFB4DCFC}" type="presOf" srcId="{F9E4872D-15B3-4660-8710-E8CBA77B0749}" destId="{CE78FE4C-F1BB-4048-9A1C-7E12EFBDF2D9}" srcOrd="0" destOrd="0" presId="urn:microsoft.com/office/officeart/2005/8/layout/hList1"/>
    <dgm:cxn modelId="{4A09DDB0-AE76-4FD8-9059-1DB1C4317A08}" srcId="{261378AC-73B7-4947-A254-6D6D3E1B4A8B}" destId="{4971DF5A-FDD4-4EA4-8559-93BBD24BE05D}" srcOrd="0" destOrd="0" parTransId="{42BF5A32-FC51-42BE-8925-44019EEC8822}" sibTransId="{2784D86F-4216-488B-A014-9154ED7AF059}"/>
    <dgm:cxn modelId="{6EEF10B9-5BB7-422D-B2AF-21B0C7006C8E}" type="presOf" srcId="{4971DF5A-FDD4-4EA4-8559-93BBD24BE05D}" destId="{6D1D9BF5-1356-4BC8-903F-A630B57E033C}" srcOrd="0" destOrd="0" presId="urn:microsoft.com/office/officeart/2005/8/layout/hList1"/>
    <dgm:cxn modelId="{D5F5A5B9-8486-4E8B-9B0E-5E5FB95858DC}" type="presOf" srcId="{4FD1ECBC-DE51-435E-90A8-D26019279685}" destId="{6D1D9BF5-1356-4BC8-903F-A630B57E033C}" srcOrd="0" destOrd="2" presId="urn:microsoft.com/office/officeart/2005/8/layout/hList1"/>
    <dgm:cxn modelId="{C8CE16C6-23DE-4A89-AFBE-A57A9FE765EF}" type="presOf" srcId="{CE4C2306-6562-4139-86FE-94EE89D9DFEA}" destId="{6D1D9BF5-1356-4BC8-903F-A630B57E033C}" srcOrd="0" destOrd="1" presId="urn:microsoft.com/office/officeart/2005/8/layout/hList1"/>
    <dgm:cxn modelId="{343BE4D1-D7D0-4521-B136-CDDEFB27FF59}" type="presOf" srcId="{41AA652B-552A-464D-8D50-FFA43EC33A0B}" destId="{6D1D9BF5-1356-4BC8-903F-A630B57E033C}" srcOrd="0" destOrd="5" presId="urn:microsoft.com/office/officeart/2005/8/layout/hList1"/>
    <dgm:cxn modelId="{AA1B20E2-4B74-49B0-9C64-BE98C7D5A4B3}" type="presOf" srcId="{B193BCD3-2723-400A-AA5D-45A9DF533E0A}" destId="{6D1D9BF5-1356-4BC8-903F-A630B57E033C}" srcOrd="0" destOrd="4" presId="urn:microsoft.com/office/officeart/2005/8/layout/hList1"/>
    <dgm:cxn modelId="{F58179E9-1171-47AE-8403-0FD4373FDB80}" srcId="{F9E4872D-15B3-4660-8710-E8CBA77B0749}" destId="{261378AC-73B7-4947-A254-6D6D3E1B4A8B}" srcOrd="0" destOrd="0" parTransId="{95D42D8F-D5E2-4362-9FAB-CD6E2F427DC7}" sibTransId="{0920336C-CBF2-4412-98B7-9FE94E557633}"/>
    <dgm:cxn modelId="{DD81D393-EEA1-4DE8-82B5-1093EDE19547}" type="presParOf" srcId="{CE78FE4C-F1BB-4048-9A1C-7E12EFBDF2D9}" destId="{5B018CFF-0032-413F-8786-1436B7036CFC}" srcOrd="0" destOrd="0" presId="urn:microsoft.com/office/officeart/2005/8/layout/hList1"/>
    <dgm:cxn modelId="{0CB64B8C-EF84-47A2-AA6C-54E04FEA2289}" type="presParOf" srcId="{5B018CFF-0032-413F-8786-1436B7036CFC}" destId="{708E9417-AF11-41FC-9AD9-3A63CEB33D67}" srcOrd="0" destOrd="0" presId="urn:microsoft.com/office/officeart/2005/8/layout/hList1"/>
    <dgm:cxn modelId="{7A99145A-5ADD-4A68-8ACD-BDBD6DCD78FD}" type="presParOf" srcId="{5B018CFF-0032-413F-8786-1436B7036CFC}" destId="{6D1D9BF5-1356-4BC8-903F-A630B57E033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F34D0B-13E0-403D-95E2-FC6C986E6612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3DA7A2B-C5FB-43C0-9327-93B9FEDB438A}">
      <dgm:prSet phldrT="[Text]" custT="1"/>
      <dgm:spPr/>
      <dgm:t>
        <a:bodyPr/>
        <a:lstStyle/>
        <a:p>
          <a:r>
            <a:rPr lang="el-GR" sz="3200" dirty="0"/>
            <a:t>Μεθοδολογικά Έγγραφα ΕΕ</a:t>
          </a:r>
        </a:p>
      </dgm:t>
    </dgm:pt>
    <dgm:pt modelId="{B73C8D77-AD77-4EBD-AFA6-C53A3BC366B5}" type="parTrans" cxnId="{F0B7040B-D754-47AB-9CD2-A784DAC6DBCB}">
      <dgm:prSet/>
      <dgm:spPr/>
      <dgm:t>
        <a:bodyPr/>
        <a:lstStyle/>
        <a:p>
          <a:endParaRPr lang="el-GR" sz="2000"/>
        </a:p>
      </dgm:t>
    </dgm:pt>
    <dgm:pt modelId="{A8444566-5CA5-4BF0-972A-59031A248F7A}" type="sibTrans" cxnId="{F0B7040B-D754-47AB-9CD2-A784DAC6DBCB}">
      <dgm:prSet/>
      <dgm:spPr/>
      <dgm:t>
        <a:bodyPr/>
        <a:lstStyle/>
        <a:p>
          <a:endParaRPr lang="el-GR" sz="2000"/>
        </a:p>
      </dgm:t>
    </dgm:pt>
    <dgm:pt modelId="{0EF66E1C-5EE2-4EFB-B12C-0581D1151501}">
      <dgm:prSet phldrT="[Text]" custT="1"/>
      <dgm:spPr/>
      <dgm:t>
        <a:bodyPr/>
        <a:lstStyle/>
        <a:p>
          <a:r>
            <a:rPr lang="en-US" sz="2400" dirty="0"/>
            <a:t>SWD_performance_monitoring_and_evaluation_21-27</a:t>
          </a:r>
          <a:endParaRPr lang="el-GR" sz="2400" dirty="0"/>
        </a:p>
      </dgm:t>
    </dgm:pt>
    <dgm:pt modelId="{25062E52-B416-4D7C-BBCD-EC5F2DC89CD5}" type="parTrans" cxnId="{819A093E-AB32-4B02-9FE2-C7229B9ED421}">
      <dgm:prSet/>
      <dgm:spPr/>
      <dgm:t>
        <a:bodyPr/>
        <a:lstStyle/>
        <a:p>
          <a:endParaRPr lang="el-GR" sz="2000"/>
        </a:p>
      </dgm:t>
    </dgm:pt>
    <dgm:pt modelId="{F3907119-960D-489A-85A4-0FAAC1A9B1CB}" type="sibTrans" cxnId="{819A093E-AB32-4B02-9FE2-C7229B9ED421}">
      <dgm:prSet/>
      <dgm:spPr/>
      <dgm:t>
        <a:bodyPr/>
        <a:lstStyle/>
        <a:p>
          <a:endParaRPr lang="el-GR" sz="2000"/>
        </a:p>
      </dgm:t>
    </dgm:pt>
    <dgm:pt modelId="{A9A2BB30-B04C-4D9F-8235-433697E45136}">
      <dgm:prSet phldrT="[Text]" custT="1"/>
      <dgm:spPr/>
      <dgm:t>
        <a:bodyPr/>
        <a:lstStyle/>
        <a:p>
          <a:r>
            <a:rPr lang="el-GR" sz="3200" dirty="0"/>
            <a:t>Έγγραφα Εργασίας &amp; Οδηγίες</a:t>
          </a:r>
        </a:p>
      </dgm:t>
    </dgm:pt>
    <dgm:pt modelId="{382EF4B8-9E65-4F3F-8AAC-61DAFB589C0F}" type="parTrans" cxnId="{9C3354EF-86EE-4ECB-80E4-9B544B2E813F}">
      <dgm:prSet/>
      <dgm:spPr/>
      <dgm:t>
        <a:bodyPr/>
        <a:lstStyle/>
        <a:p>
          <a:endParaRPr lang="el-GR" sz="2000"/>
        </a:p>
      </dgm:t>
    </dgm:pt>
    <dgm:pt modelId="{2ECEF9A9-EE45-43AA-B277-EBBB698C2E7E}" type="sibTrans" cxnId="{9C3354EF-86EE-4ECB-80E4-9B544B2E813F}">
      <dgm:prSet/>
      <dgm:spPr/>
      <dgm:t>
        <a:bodyPr/>
        <a:lstStyle/>
        <a:p>
          <a:endParaRPr lang="el-GR" sz="2000"/>
        </a:p>
      </dgm:t>
    </dgm:pt>
    <dgm:pt modelId="{DA6DF410-58C1-4623-9B05-EDDA28E587F0}">
      <dgm:prSet phldrT="[Text]" custT="1"/>
      <dgm:spPr/>
      <dgm:t>
        <a:bodyPr/>
        <a:lstStyle/>
        <a:p>
          <a:r>
            <a:rPr lang="el-GR" sz="2400" dirty="0"/>
            <a:t>Έγγραφο Εργασίας Ι</a:t>
          </a:r>
        </a:p>
      </dgm:t>
    </dgm:pt>
    <dgm:pt modelId="{62611F4D-4CDE-42A9-8CF1-CD73FC1569F4}" type="parTrans" cxnId="{8DF81853-0810-4B42-B2FA-A7026F81D42E}">
      <dgm:prSet/>
      <dgm:spPr/>
      <dgm:t>
        <a:bodyPr/>
        <a:lstStyle/>
        <a:p>
          <a:endParaRPr lang="el-GR" sz="2000"/>
        </a:p>
      </dgm:t>
    </dgm:pt>
    <dgm:pt modelId="{AEAA1222-83D7-4EF1-B8EB-E6DA3B376D52}" type="sibTrans" cxnId="{8DF81853-0810-4B42-B2FA-A7026F81D42E}">
      <dgm:prSet/>
      <dgm:spPr/>
      <dgm:t>
        <a:bodyPr/>
        <a:lstStyle/>
        <a:p>
          <a:endParaRPr lang="el-GR" sz="2000"/>
        </a:p>
      </dgm:t>
    </dgm:pt>
    <dgm:pt modelId="{D504BBB4-46B9-4ACD-A02D-F61C7D2DD33C}">
      <dgm:prSet phldrT="[Text]" custT="1"/>
      <dgm:spPr/>
      <dgm:t>
        <a:bodyPr/>
        <a:lstStyle/>
        <a:p>
          <a:r>
            <a:rPr lang="el-GR" sz="3200" dirty="0"/>
            <a:t>Δείκτες Επιδόσεων ΕΤΠΑ_ΤΣ</a:t>
          </a:r>
        </a:p>
      </dgm:t>
    </dgm:pt>
    <dgm:pt modelId="{E5674A25-BB87-4B60-91D3-230E2880E492}" type="parTrans" cxnId="{C864B86F-AC30-4C51-B7ED-2034F4063B53}">
      <dgm:prSet/>
      <dgm:spPr/>
      <dgm:t>
        <a:bodyPr/>
        <a:lstStyle/>
        <a:p>
          <a:endParaRPr lang="el-GR" sz="2000"/>
        </a:p>
      </dgm:t>
    </dgm:pt>
    <dgm:pt modelId="{FEE565A4-A796-42E1-AAEF-11023BE8875C}" type="sibTrans" cxnId="{C864B86F-AC30-4C51-B7ED-2034F4063B53}">
      <dgm:prSet/>
      <dgm:spPr/>
      <dgm:t>
        <a:bodyPr/>
        <a:lstStyle/>
        <a:p>
          <a:endParaRPr lang="el-GR" sz="2000"/>
        </a:p>
      </dgm:t>
    </dgm:pt>
    <dgm:pt modelId="{93E13927-3CB7-4A30-BBFE-A9DCF14FD3B8}">
      <dgm:prSet custT="1"/>
      <dgm:spPr/>
      <dgm:t>
        <a:bodyPr/>
        <a:lstStyle/>
        <a:p>
          <a:r>
            <a:rPr lang="el-GR" sz="2400" dirty="0"/>
            <a:t>Εργαλειοθήκη κοινών δεικτών του ΕΚΤ+</a:t>
          </a:r>
        </a:p>
      </dgm:t>
    </dgm:pt>
    <dgm:pt modelId="{5B3EEF08-DA89-4429-B193-AF37E8A734F8}" type="parTrans" cxnId="{2B5F3BEC-C405-4AF3-AB8E-AF62C6FD7FF3}">
      <dgm:prSet/>
      <dgm:spPr/>
      <dgm:t>
        <a:bodyPr/>
        <a:lstStyle/>
        <a:p>
          <a:endParaRPr lang="el-GR" sz="2000"/>
        </a:p>
      </dgm:t>
    </dgm:pt>
    <dgm:pt modelId="{33F99AB1-E574-47B9-B0C9-25F2629D7312}" type="sibTrans" cxnId="{2B5F3BEC-C405-4AF3-AB8E-AF62C6FD7FF3}">
      <dgm:prSet/>
      <dgm:spPr/>
      <dgm:t>
        <a:bodyPr/>
        <a:lstStyle/>
        <a:p>
          <a:endParaRPr lang="el-GR" sz="2000"/>
        </a:p>
      </dgm:t>
    </dgm:pt>
    <dgm:pt modelId="{7CA752F6-7884-4F4C-A7CE-07FAA5D51194}">
      <dgm:prSet custT="1"/>
      <dgm:spPr/>
      <dgm:t>
        <a:bodyPr/>
        <a:lstStyle/>
        <a:p>
          <a:r>
            <a:rPr lang="el-GR" sz="2400" dirty="0"/>
            <a:t>Έγγραφο Εργασίας του ΕΤΘΑΥ</a:t>
          </a:r>
        </a:p>
      </dgm:t>
    </dgm:pt>
    <dgm:pt modelId="{241E6B64-14EE-43F3-99EB-55C242407611}" type="parTrans" cxnId="{589C81E6-051F-4040-9DE7-70756E30515E}">
      <dgm:prSet/>
      <dgm:spPr/>
      <dgm:t>
        <a:bodyPr/>
        <a:lstStyle/>
        <a:p>
          <a:endParaRPr lang="el-GR" sz="2000"/>
        </a:p>
      </dgm:t>
    </dgm:pt>
    <dgm:pt modelId="{F1A53F28-23CE-4959-A707-CDC3AEC564FA}" type="sibTrans" cxnId="{589C81E6-051F-4040-9DE7-70756E30515E}">
      <dgm:prSet/>
      <dgm:spPr/>
      <dgm:t>
        <a:bodyPr/>
        <a:lstStyle/>
        <a:p>
          <a:endParaRPr lang="el-GR" sz="2000"/>
        </a:p>
      </dgm:t>
    </dgm:pt>
    <dgm:pt modelId="{862BCAAA-679F-4BE3-8D34-BCFC13DD1CA5}">
      <dgm:prSet custT="1"/>
      <dgm:spPr/>
      <dgm:t>
        <a:bodyPr/>
        <a:lstStyle/>
        <a:p>
          <a:r>
            <a:rPr lang="el-GR" sz="2400" dirty="0"/>
            <a:t>Λοιπά Έγγραφα δεικτών ΕΚΤ+ </a:t>
          </a:r>
          <a:r>
            <a:rPr lang="el-GR" sz="2000" i="1" dirty="0"/>
            <a:t>(στοχοθεσία δεικτών, τεκμηριωμένες εκτιμήσεις </a:t>
          </a:r>
          <a:r>
            <a:rPr lang="el-GR" sz="2000" i="1" dirty="0" err="1"/>
            <a:t>κ.ο.κ.</a:t>
          </a:r>
          <a:r>
            <a:rPr lang="el-GR" sz="2000" i="1" dirty="0"/>
            <a:t>)</a:t>
          </a:r>
          <a:endParaRPr lang="el-GR" sz="2400" i="1" dirty="0"/>
        </a:p>
      </dgm:t>
    </dgm:pt>
    <dgm:pt modelId="{AFB37D50-F8D6-4231-A27B-AC282D489ECA}" type="parTrans" cxnId="{0D901508-0872-4A34-AA64-BF8027C15092}">
      <dgm:prSet/>
      <dgm:spPr/>
      <dgm:t>
        <a:bodyPr/>
        <a:lstStyle/>
        <a:p>
          <a:endParaRPr lang="el-GR" sz="2000"/>
        </a:p>
      </dgm:t>
    </dgm:pt>
    <dgm:pt modelId="{907FCF1A-E95B-4D70-9AC5-437549132306}" type="sibTrans" cxnId="{0D901508-0872-4A34-AA64-BF8027C15092}">
      <dgm:prSet/>
      <dgm:spPr/>
      <dgm:t>
        <a:bodyPr/>
        <a:lstStyle/>
        <a:p>
          <a:endParaRPr lang="el-GR" sz="2000"/>
        </a:p>
      </dgm:t>
    </dgm:pt>
    <dgm:pt modelId="{8E9F1739-320C-423B-A1B7-E42363AC1050}">
      <dgm:prSet custT="1"/>
      <dgm:spPr/>
      <dgm:t>
        <a:bodyPr/>
        <a:lstStyle/>
        <a:p>
          <a:r>
            <a:rPr lang="en-US" sz="2400" dirty="0"/>
            <a:t>Note on the performance framework AMIF_ISF_BMVI 2021-2027</a:t>
          </a:r>
          <a:endParaRPr lang="el-GR" sz="2400" dirty="0"/>
        </a:p>
      </dgm:t>
    </dgm:pt>
    <dgm:pt modelId="{430F61AC-DB07-4E1C-9A79-513DFF9B907E}" type="parTrans" cxnId="{59810AF9-5D4D-4FF5-8D46-EA68193E38EF}">
      <dgm:prSet/>
      <dgm:spPr/>
      <dgm:t>
        <a:bodyPr/>
        <a:lstStyle/>
        <a:p>
          <a:endParaRPr lang="el-GR" sz="2000"/>
        </a:p>
      </dgm:t>
    </dgm:pt>
    <dgm:pt modelId="{32883CDD-A223-45E0-9ED7-0AA89825954D}" type="sibTrans" cxnId="{59810AF9-5D4D-4FF5-8D46-EA68193E38EF}">
      <dgm:prSet/>
      <dgm:spPr/>
      <dgm:t>
        <a:bodyPr/>
        <a:lstStyle/>
        <a:p>
          <a:endParaRPr lang="el-GR" sz="2000"/>
        </a:p>
      </dgm:t>
    </dgm:pt>
    <dgm:pt modelId="{FE5909EE-5F4D-4A9C-B69D-D17AE1E79918}">
      <dgm:prSet custT="1"/>
      <dgm:spPr/>
      <dgm:t>
        <a:bodyPr/>
        <a:lstStyle/>
        <a:p>
          <a:r>
            <a:rPr lang="en-US" sz="2400" dirty="0"/>
            <a:t>Questions &amp; Answers (</a:t>
          </a:r>
          <a:r>
            <a:rPr lang="en-US" sz="2400" dirty="0" err="1"/>
            <a:t>REGIOwiki</a:t>
          </a:r>
          <a:r>
            <a:rPr lang="en-US" sz="2400" dirty="0"/>
            <a:t>/extranet)</a:t>
          </a:r>
          <a:endParaRPr lang="el-GR" sz="2400" dirty="0"/>
        </a:p>
      </dgm:t>
    </dgm:pt>
    <dgm:pt modelId="{BBF1649B-6542-4CEB-B8DF-79F36B04BB40}" type="parTrans" cxnId="{7014353D-B3A8-4DA7-AAFF-F9CEBCCF9822}">
      <dgm:prSet/>
      <dgm:spPr/>
      <dgm:t>
        <a:bodyPr/>
        <a:lstStyle/>
        <a:p>
          <a:endParaRPr lang="el-GR" sz="2000"/>
        </a:p>
      </dgm:t>
    </dgm:pt>
    <dgm:pt modelId="{5078B6AE-83D9-47E7-9389-B6997941BC07}" type="sibTrans" cxnId="{7014353D-B3A8-4DA7-AAFF-F9CEBCCF9822}">
      <dgm:prSet/>
      <dgm:spPr/>
      <dgm:t>
        <a:bodyPr/>
        <a:lstStyle/>
        <a:p>
          <a:endParaRPr lang="el-GR" sz="2000"/>
        </a:p>
      </dgm:t>
    </dgm:pt>
    <dgm:pt modelId="{038F9773-5280-43B3-8903-49F7C0D47638}">
      <dgm:prSet custT="1"/>
      <dgm:spPr/>
      <dgm:t>
        <a:bodyPr/>
        <a:lstStyle/>
        <a:p>
          <a:r>
            <a:rPr lang="el-GR" sz="2400" dirty="0"/>
            <a:t>Έγγραφο Εργασίας ΙΙ</a:t>
          </a:r>
        </a:p>
      </dgm:t>
    </dgm:pt>
    <dgm:pt modelId="{235D5588-6946-4D1B-9F4C-17541564B0A6}" type="parTrans" cxnId="{4082708A-22C9-4E69-BBA5-1DD00E448AC6}">
      <dgm:prSet/>
      <dgm:spPr/>
      <dgm:t>
        <a:bodyPr/>
        <a:lstStyle/>
        <a:p>
          <a:endParaRPr lang="el-GR" sz="2000"/>
        </a:p>
      </dgm:t>
    </dgm:pt>
    <dgm:pt modelId="{816E9ED1-69CD-4298-95C6-A4046E1121BB}" type="sibTrans" cxnId="{4082708A-22C9-4E69-BBA5-1DD00E448AC6}">
      <dgm:prSet/>
      <dgm:spPr/>
      <dgm:t>
        <a:bodyPr/>
        <a:lstStyle/>
        <a:p>
          <a:endParaRPr lang="el-GR" sz="2000"/>
        </a:p>
      </dgm:t>
    </dgm:pt>
    <dgm:pt modelId="{5F272786-9E08-4E23-9B90-E9242BF3C47D}">
      <dgm:prSet custT="1"/>
      <dgm:spPr/>
      <dgm:t>
        <a:bodyPr/>
        <a:lstStyle/>
        <a:p>
          <a:r>
            <a:rPr lang="el-GR" sz="2400" dirty="0"/>
            <a:t>Λοιπές Οδηγίες για δείκτες </a:t>
          </a:r>
          <a:r>
            <a:rPr lang="el-GR" sz="2000" i="1" dirty="0"/>
            <a:t>(οδηγίες και προτάσεις ΕΥΣΕΚΤ για υιοθέτηση &amp; στοχοθέτηση δεικτών ΕΚΤ+)</a:t>
          </a:r>
          <a:endParaRPr lang="el-GR" sz="2400" i="1" dirty="0"/>
        </a:p>
      </dgm:t>
    </dgm:pt>
    <dgm:pt modelId="{3EA4C10C-B3F2-4B65-A600-22ECE7CAF5AE}" type="parTrans" cxnId="{8F20559C-E28A-4EF6-BC78-E7DCCFC518D5}">
      <dgm:prSet/>
      <dgm:spPr/>
      <dgm:t>
        <a:bodyPr/>
        <a:lstStyle/>
        <a:p>
          <a:endParaRPr lang="el-GR" sz="2000"/>
        </a:p>
      </dgm:t>
    </dgm:pt>
    <dgm:pt modelId="{847ACD03-E31B-47A3-94C5-48965803FB09}" type="sibTrans" cxnId="{8F20559C-E28A-4EF6-BC78-E7DCCFC518D5}">
      <dgm:prSet/>
      <dgm:spPr/>
      <dgm:t>
        <a:bodyPr/>
        <a:lstStyle/>
        <a:p>
          <a:endParaRPr lang="el-GR" sz="2000"/>
        </a:p>
      </dgm:t>
    </dgm:pt>
    <dgm:pt modelId="{861267E3-7B61-49A8-BBA6-C54217D6AE75}">
      <dgm:prSet phldrT="[Text]" custT="1"/>
      <dgm:spPr/>
      <dgm:t>
        <a:bodyPr/>
        <a:lstStyle/>
        <a:p>
          <a:r>
            <a:rPr lang="el-GR" sz="3200" dirty="0"/>
            <a:t>ΔΤΔ κοινών δεικτών ΕΤΠΑ_ΤΣ_ΤΔΜ τύπου ΕΤΠΑ</a:t>
          </a:r>
        </a:p>
      </dgm:t>
    </dgm:pt>
    <dgm:pt modelId="{80CD670F-93B2-43E8-9A83-95AA5C4B5445}" type="sibTrans" cxnId="{EADEE823-9CFD-4079-85AE-0B843D776A48}">
      <dgm:prSet/>
      <dgm:spPr/>
      <dgm:t>
        <a:bodyPr/>
        <a:lstStyle/>
        <a:p>
          <a:endParaRPr lang="el-GR" sz="2000"/>
        </a:p>
      </dgm:t>
    </dgm:pt>
    <dgm:pt modelId="{99D2152A-48B7-49FF-BA52-EABAEE589DC5}" type="parTrans" cxnId="{EADEE823-9CFD-4079-85AE-0B843D776A48}">
      <dgm:prSet/>
      <dgm:spPr/>
      <dgm:t>
        <a:bodyPr/>
        <a:lstStyle/>
        <a:p>
          <a:endParaRPr lang="el-GR" sz="2000"/>
        </a:p>
      </dgm:t>
    </dgm:pt>
    <dgm:pt modelId="{0CF20F3A-DDF8-42F1-A342-295F3D6D26B8}">
      <dgm:prSet custT="1"/>
      <dgm:spPr/>
      <dgm:t>
        <a:bodyPr/>
        <a:lstStyle/>
        <a:p>
          <a:r>
            <a:rPr lang="el-GR" sz="2400" dirty="0"/>
            <a:t>ΔΤΔ </a:t>
          </a:r>
          <a:r>
            <a:rPr lang="el-GR" sz="2400" dirty="0" err="1"/>
            <a:t>ομογενοποιημένων</a:t>
          </a:r>
          <a:r>
            <a:rPr lang="el-GR" sz="2400" dirty="0"/>
            <a:t>  δεικτών ΕΤΠΑ_ΤΣ_ΤΔΜ τύπου ΕΤΠΑ</a:t>
          </a:r>
        </a:p>
      </dgm:t>
    </dgm:pt>
    <dgm:pt modelId="{14D6D7B7-8F44-4ECD-A67E-0314EDEA98D7}" type="sibTrans" cxnId="{9E9D3B36-653E-4929-8AFD-086EF50FB7AC}">
      <dgm:prSet/>
      <dgm:spPr/>
      <dgm:t>
        <a:bodyPr/>
        <a:lstStyle/>
        <a:p>
          <a:endParaRPr lang="el-GR" sz="2000"/>
        </a:p>
      </dgm:t>
    </dgm:pt>
    <dgm:pt modelId="{35AF788F-E435-4E02-9976-048ECB5FC5A3}" type="parTrans" cxnId="{9E9D3B36-653E-4929-8AFD-086EF50FB7AC}">
      <dgm:prSet/>
      <dgm:spPr/>
      <dgm:t>
        <a:bodyPr/>
        <a:lstStyle/>
        <a:p>
          <a:endParaRPr lang="el-GR" sz="2000"/>
        </a:p>
      </dgm:t>
    </dgm:pt>
    <dgm:pt modelId="{72F1F0F8-8EA9-486F-B5F7-6F45D3629AA1}">
      <dgm:prSet custT="1"/>
      <dgm:spPr/>
      <dgm:t>
        <a:bodyPr/>
        <a:lstStyle/>
        <a:p>
          <a:r>
            <a:rPr lang="el-GR" sz="2400" dirty="0"/>
            <a:t>ΔΤΔ Κοινών Δεικτών ΕΚΤ+ (Παράρτημα Ι)</a:t>
          </a:r>
        </a:p>
      </dgm:t>
    </dgm:pt>
    <dgm:pt modelId="{BE1ABD48-674B-4F66-A50B-CA0E6C38B7BA}" type="sibTrans" cxnId="{25752855-34C1-4141-AB22-FEB3102E56FB}">
      <dgm:prSet/>
      <dgm:spPr/>
      <dgm:t>
        <a:bodyPr/>
        <a:lstStyle/>
        <a:p>
          <a:endParaRPr lang="el-GR" sz="2000"/>
        </a:p>
      </dgm:t>
    </dgm:pt>
    <dgm:pt modelId="{350399F2-E15C-4F4A-BA9E-CBC3C3D4B28F}" type="parTrans" cxnId="{25752855-34C1-4141-AB22-FEB3102E56FB}">
      <dgm:prSet/>
      <dgm:spPr/>
      <dgm:t>
        <a:bodyPr/>
        <a:lstStyle/>
        <a:p>
          <a:endParaRPr lang="el-GR" sz="2000"/>
        </a:p>
      </dgm:t>
    </dgm:pt>
    <dgm:pt modelId="{EADFF73F-9630-49C2-826B-CAB1949DC688}">
      <dgm:prSet custT="1"/>
      <dgm:spPr/>
      <dgm:t>
        <a:bodyPr/>
        <a:lstStyle/>
        <a:p>
          <a:r>
            <a:rPr lang="el-GR" sz="2400"/>
            <a:t>ΔΤΔ_ΤΔΜ τύπου ΕΚΤ+</a:t>
          </a:r>
        </a:p>
      </dgm:t>
    </dgm:pt>
    <dgm:pt modelId="{CB818E67-B79B-42C1-A597-16D1A797C836}" type="sibTrans" cxnId="{B0B63AB9-589D-48CB-99DB-28E519E9559C}">
      <dgm:prSet/>
      <dgm:spPr/>
      <dgm:t>
        <a:bodyPr/>
        <a:lstStyle/>
        <a:p>
          <a:endParaRPr lang="el-GR" sz="2000"/>
        </a:p>
      </dgm:t>
    </dgm:pt>
    <dgm:pt modelId="{C1A28744-BF40-480E-A0FE-13EF913E2CC7}" type="parTrans" cxnId="{B0B63AB9-589D-48CB-99DB-28E519E9559C}">
      <dgm:prSet/>
      <dgm:spPr/>
      <dgm:t>
        <a:bodyPr/>
        <a:lstStyle/>
        <a:p>
          <a:endParaRPr lang="el-GR" sz="2000"/>
        </a:p>
      </dgm:t>
    </dgm:pt>
    <dgm:pt modelId="{9D9E2003-1B03-4B71-8976-794E448D622B}">
      <dgm:prSet custT="1"/>
      <dgm:spPr/>
      <dgm:t>
        <a:bodyPr/>
        <a:lstStyle/>
        <a:p>
          <a:r>
            <a:rPr lang="el-GR" sz="2400" dirty="0"/>
            <a:t>ΔΤΔ Ειδικών Δεικτών ΕΚΤ+ για τα Περιφερειακά Προγράμματα</a:t>
          </a:r>
        </a:p>
      </dgm:t>
    </dgm:pt>
    <dgm:pt modelId="{32D7DAC0-E513-4252-928A-7E9BEE9AC20C}" type="sibTrans" cxnId="{F542F827-36E5-4EF0-A26D-061DE084A6BC}">
      <dgm:prSet/>
      <dgm:spPr/>
      <dgm:t>
        <a:bodyPr/>
        <a:lstStyle/>
        <a:p>
          <a:endParaRPr lang="el-GR" sz="2000"/>
        </a:p>
      </dgm:t>
    </dgm:pt>
    <dgm:pt modelId="{A9C1AE5B-B489-4112-867B-3807FE16E877}" type="parTrans" cxnId="{F542F827-36E5-4EF0-A26D-061DE084A6BC}">
      <dgm:prSet/>
      <dgm:spPr/>
      <dgm:t>
        <a:bodyPr/>
        <a:lstStyle/>
        <a:p>
          <a:endParaRPr lang="el-GR" sz="2000"/>
        </a:p>
      </dgm:t>
    </dgm:pt>
    <dgm:pt modelId="{6001771B-1246-4CAE-8DE5-440BCD12D168}">
      <dgm:prSet custT="1"/>
      <dgm:spPr/>
      <dgm:t>
        <a:bodyPr/>
        <a:lstStyle/>
        <a:p>
          <a:r>
            <a:rPr lang="el-GR" sz="2400"/>
            <a:t>ΔΤΔ νέων Ειδικών Δεικτών</a:t>
          </a:r>
        </a:p>
      </dgm:t>
    </dgm:pt>
    <dgm:pt modelId="{02CD1D87-4F09-4BE5-9789-56C00C4F65C8}" type="sibTrans" cxnId="{706D42CB-AE1B-464D-BF64-E93104E845D0}">
      <dgm:prSet/>
      <dgm:spPr/>
      <dgm:t>
        <a:bodyPr/>
        <a:lstStyle/>
        <a:p>
          <a:endParaRPr lang="el-GR" sz="2000"/>
        </a:p>
      </dgm:t>
    </dgm:pt>
    <dgm:pt modelId="{8DB21FF1-DA48-43A1-9CBA-867931AC7D40}" type="parTrans" cxnId="{706D42CB-AE1B-464D-BF64-E93104E845D0}">
      <dgm:prSet/>
      <dgm:spPr/>
      <dgm:t>
        <a:bodyPr/>
        <a:lstStyle/>
        <a:p>
          <a:endParaRPr lang="el-GR" sz="2000"/>
        </a:p>
      </dgm:t>
    </dgm:pt>
    <dgm:pt modelId="{2E537231-C032-446F-982D-828F35E6FFD6}">
      <dgm:prSet custT="1"/>
      <dgm:spPr/>
      <dgm:t>
        <a:bodyPr/>
        <a:lstStyle/>
        <a:p>
          <a:r>
            <a:rPr lang="el-GR" sz="2400" dirty="0"/>
            <a:t>ΔΤΔ Κοινών Δεικτών ΕΚΤ+ (Παράρτημα ΙΙΙ)</a:t>
          </a:r>
        </a:p>
      </dgm:t>
    </dgm:pt>
    <dgm:pt modelId="{450F694D-5DC9-4F21-9937-DA7B3695233B}" type="sibTrans" cxnId="{B9F2E4AB-974B-4467-BFB1-52EF47C8D851}">
      <dgm:prSet/>
      <dgm:spPr/>
      <dgm:t>
        <a:bodyPr/>
        <a:lstStyle/>
        <a:p>
          <a:endParaRPr lang="el-GR" sz="2000"/>
        </a:p>
      </dgm:t>
    </dgm:pt>
    <dgm:pt modelId="{31D776BE-0555-4EF6-97F3-CD40B644B82D}" type="parTrans" cxnId="{B9F2E4AB-974B-4467-BFB1-52EF47C8D851}">
      <dgm:prSet/>
      <dgm:spPr/>
      <dgm:t>
        <a:bodyPr/>
        <a:lstStyle/>
        <a:p>
          <a:endParaRPr lang="el-GR" sz="2000"/>
        </a:p>
      </dgm:t>
    </dgm:pt>
    <dgm:pt modelId="{5B117FAE-FEE4-4F5D-A457-782B4EF90362}" type="pres">
      <dgm:prSet presAssocID="{A9F34D0B-13E0-403D-95E2-FC6C986E661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01EFC61D-7A3D-464E-BCC4-602C10FEF56D}" type="pres">
      <dgm:prSet presAssocID="{E3DA7A2B-C5FB-43C0-9327-93B9FEDB438A}" presName="root" presStyleCnt="0">
        <dgm:presLayoutVars>
          <dgm:chMax/>
          <dgm:chPref val="4"/>
        </dgm:presLayoutVars>
      </dgm:prSet>
      <dgm:spPr/>
    </dgm:pt>
    <dgm:pt modelId="{604405E2-B6A3-46C0-BC54-9137770559E1}" type="pres">
      <dgm:prSet presAssocID="{E3DA7A2B-C5FB-43C0-9327-93B9FEDB438A}" presName="rootComposite" presStyleCnt="0">
        <dgm:presLayoutVars/>
      </dgm:prSet>
      <dgm:spPr/>
    </dgm:pt>
    <dgm:pt modelId="{A9D92F0F-5BCE-4693-9756-25D0384437B9}" type="pres">
      <dgm:prSet presAssocID="{E3DA7A2B-C5FB-43C0-9327-93B9FEDB438A}" presName="rootText" presStyleLbl="node0" presStyleIdx="0" presStyleCnt="4" custScaleY="105079">
        <dgm:presLayoutVars>
          <dgm:chMax/>
          <dgm:chPref val="4"/>
        </dgm:presLayoutVars>
      </dgm:prSet>
      <dgm:spPr/>
    </dgm:pt>
    <dgm:pt modelId="{A6862A71-AEC1-443E-A9C5-F41146F2FC76}" type="pres">
      <dgm:prSet presAssocID="{E3DA7A2B-C5FB-43C0-9327-93B9FEDB438A}" presName="childShape" presStyleCnt="0">
        <dgm:presLayoutVars>
          <dgm:chMax val="0"/>
          <dgm:chPref val="0"/>
        </dgm:presLayoutVars>
      </dgm:prSet>
      <dgm:spPr/>
    </dgm:pt>
    <dgm:pt modelId="{6DB4882B-19E4-41CC-B6D2-DA4F80B23542}" type="pres">
      <dgm:prSet presAssocID="{0EF66E1C-5EE2-4EFB-B12C-0581D1151501}" presName="childComposite" presStyleCnt="0">
        <dgm:presLayoutVars>
          <dgm:chMax val="0"/>
          <dgm:chPref val="0"/>
        </dgm:presLayoutVars>
      </dgm:prSet>
      <dgm:spPr/>
    </dgm:pt>
    <dgm:pt modelId="{0AF24DAC-D1EE-4A3A-828D-88CEF893F959}" type="pres">
      <dgm:prSet presAssocID="{0EF66E1C-5EE2-4EFB-B12C-0581D1151501}" presName="Image" presStyleLbl="node1" presStyleIdx="0" presStyleCnt="1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outline"/>
        </a:ext>
      </dgm:extLst>
    </dgm:pt>
    <dgm:pt modelId="{2073E8B4-85D9-49C2-99F7-5D0F715176E3}" type="pres">
      <dgm:prSet presAssocID="{0EF66E1C-5EE2-4EFB-B12C-0581D1151501}" presName="childText" presStyleLbl="lnNode1" presStyleIdx="0" presStyleCnt="15" custScaleY="117592">
        <dgm:presLayoutVars>
          <dgm:chMax val="0"/>
          <dgm:chPref val="0"/>
          <dgm:bulletEnabled val="1"/>
        </dgm:presLayoutVars>
      </dgm:prSet>
      <dgm:spPr/>
    </dgm:pt>
    <dgm:pt modelId="{10971C08-715A-4A72-97FF-3940196EB6E7}" type="pres">
      <dgm:prSet presAssocID="{93E13927-3CB7-4A30-BBFE-A9DCF14FD3B8}" presName="childComposite" presStyleCnt="0">
        <dgm:presLayoutVars>
          <dgm:chMax val="0"/>
          <dgm:chPref val="0"/>
        </dgm:presLayoutVars>
      </dgm:prSet>
      <dgm:spPr/>
    </dgm:pt>
    <dgm:pt modelId="{F8CE5734-5741-49BD-BF3E-03014BB169D2}" type="pres">
      <dgm:prSet presAssocID="{93E13927-3CB7-4A30-BBFE-A9DCF14FD3B8}" presName="Image" presStyleLbl="node1" presStyleIdx="1" presStyleCnt="1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outline"/>
        </a:ext>
      </dgm:extLst>
    </dgm:pt>
    <dgm:pt modelId="{E185339E-8E38-4A44-9A57-7E9E790771FB}" type="pres">
      <dgm:prSet presAssocID="{93E13927-3CB7-4A30-BBFE-A9DCF14FD3B8}" presName="childText" presStyleLbl="lnNode1" presStyleIdx="1" presStyleCnt="15" custScaleY="126483">
        <dgm:presLayoutVars>
          <dgm:chMax val="0"/>
          <dgm:chPref val="0"/>
          <dgm:bulletEnabled val="1"/>
        </dgm:presLayoutVars>
      </dgm:prSet>
      <dgm:spPr/>
    </dgm:pt>
    <dgm:pt modelId="{D31C264A-50D0-4B8B-B96B-FD4AEF7CD293}" type="pres">
      <dgm:prSet presAssocID="{7CA752F6-7884-4F4C-A7CE-07FAA5D51194}" presName="childComposite" presStyleCnt="0">
        <dgm:presLayoutVars>
          <dgm:chMax val="0"/>
          <dgm:chPref val="0"/>
        </dgm:presLayoutVars>
      </dgm:prSet>
      <dgm:spPr/>
    </dgm:pt>
    <dgm:pt modelId="{339C6B27-AFD0-4762-AB59-094F44980452}" type="pres">
      <dgm:prSet presAssocID="{7CA752F6-7884-4F4C-A7CE-07FAA5D51194}" presName="Image" presStyleLbl="node1" presStyleIdx="2" presStyleCnt="1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outline"/>
        </a:ext>
      </dgm:extLst>
    </dgm:pt>
    <dgm:pt modelId="{3F39530F-424F-4575-9F04-E8137EDCA19B}" type="pres">
      <dgm:prSet presAssocID="{7CA752F6-7884-4F4C-A7CE-07FAA5D51194}" presName="childText" presStyleLbl="lnNode1" presStyleIdx="2" presStyleCnt="15">
        <dgm:presLayoutVars>
          <dgm:chMax val="0"/>
          <dgm:chPref val="0"/>
          <dgm:bulletEnabled val="1"/>
        </dgm:presLayoutVars>
      </dgm:prSet>
      <dgm:spPr/>
    </dgm:pt>
    <dgm:pt modelId="{D5C15272-5519-4C3D-B0E0-46F468AF1899}" type="pres">
      <dgm:prSet presAssocID="{862BCAAA-679F-4BE3-8D34-BCFC13DD1CA5}" presName="childComposite" presStyleCnt="0">
        <dgm:presLayoutVars>
          <dgm:chMax val="0"/>
          <dgm:chPref val="0"/>
        </dgm:presLayoutVars>
      </dgm:prSet>
      <dgm:spPr/>
    </dgm:pt>
    <dgm:pt modelId="{6B388F02-8C6E-40C3-977F-677E45D7B305}" type="pres">
      <dgm:prSet presAssocID="{862BCAAA-679F-4BE3-8D34-BCFC13DD1CA5}" presName="Image" presStyleLbl="node1" presStyleIdx="3" presStyleCnt="1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4 outline"/>
        </a:ext>
      </dgm:extLst>
    </dgm:pt>
    <dgm:pt modelId="{9F1F4323-B568-45B6-91A2-BAB0DDE59DB9}" type="pres">
      <dgm:prSet presAssocID="{862BCAAA-679F-4BE3-8D34-BCFC13DD1CA5}" presName="childText" presStyleLbl="lnNode1" presStyleIdx="3" presStyleCnt="15" custScaleY="203977">
        <dgm:presLayoutVars>
          <dgm:chMax val="0"/>
          <dgm:chPref val="0"/>
          <dgm:bulletEnabled val="1"/>
        </dgm:presLayoutVars>
      </dgm:prSet>
      <dgm:spPr/>
    </dgm:pt>
    <dgm:pt modelId="{4BBCDCC8-93FF-4BF3-8A82-F42C2CC91BB1}" type="pres">
      <dgm:prSet presAssocID="{8E9F1739-320C-423B-A1B7-E42363AC1050}" presName="childComposite" presStyleCnt="0">
        <dgm:presLayoutVars>
          <dgm:chMax val="0"/>
          <dgm:chPref val="0"/>
        </dgm:presLayoutVars>
      </dgm:prSet>
      <dgm:spPr/>
    </dgm:pt>
    <dgm:pt modelId="{E680FF28-05FF-4D36-903B-0D0FE46DEE9C}" type="pres">
      <dgm:prSet presAssocID="{8E9F1739-320C-423B-A1B7-E42363AC1050}" presName="Image" presStyleLbl="node1" presStyleIdx="4" presStyleCnt="1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5 outline"/>
        </a:ext>
      </dgm:extLst>
    </dgm:pt>
    <dgm:pt modelId="{8DA6759C-B8E8-4D5F-9A95-A1B36F938FC7}" type="pres">
      <dgm:prSet presAssocID="{8E9F1739-320C-423B-A1B7-E42363AC1050}" presName="childText" presStyleLbl="lnNode1" presStyleIdx="4" presStyleCnt="15" custScaleY="196018">
        <dgm:presLayoutVars>
          <dgm:chMax val="0"/>
          <dgm:chPref val="0"/>
          <dgm:bulletEnabled val="1"/>
        </dgm:presLayoutVars>
      </dgm:prSet>
      <dgm:spPr/>
    </dgm:pt>
    <dgm:pt modelId="{F0F9BED4-605A-4B0E-94DA-DE94FFDD9B6D}" type="pres">
      <dgm:prSet presAssocID="{FE5909EE-5F4D-4A9C-B69D-D17AE1E79918}" presName="childComposite" presStyleCnt="0">
        <dgm:presLayoutVars>
          <dgm:chMax val="0"/>
          <dgm:chPref val="0"/>
        </dgm:presLayoutVars>
      </dgm:prSet>
      <dgm:spPr/>
    </dgm:pt>
    <dgm:pt modelId="{DDFC4470-7E2F-48FE-ACF3-BA8B0CBC552B}" type="pres">
      <dgm:prSet presAssocID="{FE5909EE-5F4D-4A9C-B69D-D17AE1E79918}" presName="Image" presStyleLbl="node1" presStyleIdx="5" presStyleCnt="15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6 outline"/>
        </a:ext>
      </dgm:extLst>
    </dgm:pt>
    <dgm:pt modelId="{8535F143-2682-4066-A33B-BFB7D4DB9D25}" type="pres">
      <dgm:prSet presAssocID="{FE5909EE-5F4D-4A9C-B69D-D17AE1E79918}" presName="childText" presStyleLbl="lnNode1" presStyleIdx="5" presStyleCnt="15" custScaleY="138735">
        <dgm:presLayoutVars>
          <dgm:chMax val="0"/>
          <dgm:chPref val="0"/>
          <dgm:bulletEnabled val="1"/>
        </dgm:presLayoutVars>
      </dgm:prSet>
      <dgm:spPr/>
    </dgm:pt>
    <dgm:pt modelId="{A53BBD34-FB64-493E-9128-893CA2F0B49F}" type="pres">
      <dgm:prSet presAssocID="{A9A2BB30-B04C-4D9F-8235-433697E45136}" presName="root" presStyleCnt="0">
        <dgm:presLayoutVars>
          <dgm:chMax/>
          <dgm:chPref val="4"/>
        </dgm:presLayoutVars>
      </dgm:prSet>
      <dgm:spPr/>
    </dgm:pt>
    <dgm:pt modelId="{16D88BAD-08A9-4058-821D-BA7FFB22EF24}" type="pres">
      <dgm:prSet presAssocID="{A9A2BB30-B04C-4D9F-8235-433697E45136}" presName="rootComposite" presStyleCnt="0">
        <dgm:presLayoutVars/>
      </dgm:prSet>
      <dgm:spPr/>
    </dgm:pt>
    <dgm:pt modelId="{04FD4FF5-BB2D-4D7C-994A-EAFEEF2A32A7}" type="pres">
      <dgm:prSet presAssocID="{A9A2BB30-B04C-4D9F-8235-433697E45136}" presName="rootText" presStyleLbl="node0" presStyleIdx="1" presStyleCnt="4" custScaleY="105079">
        <dgm:presLayoutVars>
          <dgm:chMax/>
          <dgm:chPref val="4"/>
        </dgm:presLayoutVars>
      </dgm:prSet>
      <dgm:spPr/>
    </dgm:pt>
    <dgm:pt modelId="{CC894A10-48C4-4791-9771-39B9F21885ED}" type="pres">
      <dgm:prSet presAssocID="{A9A2BB30-B04C-4D9F-8235-433697E45136}" presName="childShape" presStyleCnt="0">
        <dgm:presLayoutVars>
          <dgm:chMax val="0"/>
          <dgm:chPref val="0"/>
        </dgm:presLayoutVars>
      </dgm:prSet>
      <dgm:spPr/>
    </dgm:pt>
    <dgm:pt modelId="{CA844E8B-6E9A-4A95-A93F-9FDC8F135EEA}" type="pres">
      <dgm:prSet presAssocID="{DA6DF410-58C1-4623-9B05-EDDA28E587F0}" presName="childComposite" presStyleCnt="0">
        <dgm:presLayoutVars>
          <dgm:chMax val="0"/>
          <dgm:chPref val="0"/>
        </dgm:presLayoutVars>
      </dgm:prSet>
      <dgm:spPr/>
    </dgm:pt>
    <dgm:pt modelId="{98AC4DBB-9272-4BA3-BBC9-3746ACBA00E9}" type="pres">
      <dgm:prSet presAssocID="{DA6DF410-58C1-4623-9B05-EDDA28E587F0}" presName="Image" presStyleLbl="node1" presStyleIdx="6" presStyleCnt="1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outline"/>
        </a:ext>
      </dgm:extLst>
    </dgm:pt>
    <dgm:pt modelId="{0627C8CB-2BA5-4F97-8D8D-C5F13681C31D}" type="pres">
      <dgm:prSet presAssocID="{DA6DF410-58C1-4623-9B05-EDDA28E587F0}" presName="childText" presStyleLbl="lnNode1" presStyleIdx="6" presStyleCnt="15">
        <dgm:presLayoutVars>
          <dgm:chMax val="0"/>
          <dgm:chPref val="0"/>
          <dgm:bulletEnabled val="1"/>
        </dgm:presLayoutVars>
      </dgm:prSet>
      <dgm:spPr/>
    </dgm:pt>
    <dgm:pt modelId="{AAA740CA-DB7A-4B34-A961-9150BAA42289}" type="pres">
      <dgm:prSet presAssocID="{038F9773-5280-43B3-8903-49F7C0D47638}" presName="childComposite" presStyleCnt="0">
        <dgm:presLayoutVars>
          <dgm:chMax val="0"/>
          <dgm:chPref val="0"/>
        </dgm:presLayoutVars>
      </dgm:prSet>
      <dgm:spPr/>
    </dgm:pt>
    <dgm:pt modelId="{C404EF32-AD78-48C5-A416-21961818BEE4}" type="pres">
      <dgm:prSet presAssocID="{038F9773-5280-43B3-8903-49F7C0D47638}" presName="Image" presStyleLbl="node1" presStyleIdx="7" presStyleCnt="1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outline"/>
        </a:ext>
      </dgm:extLst>
    </dgm:pt>
    <dgm:pt modelId="{D5DEED5A-2447-4E60-941D-852BC26D53D1}" type="pres">
      <dgm:prSet presAssocID="{038F9773-5280-43B3-8903-49F7C0D47638}" presName="childText" presStyleLbl="lnNode1" presStyleIdx="7" presStyleCnt="15">
        <dgm:presLayoutVars>
          <dgm:chMax val="0"/>
          <dgm:chPref val="0"/>
          <dgm:bulletEnabled val="1"/>
        </dgm:presLayoutVars>
      </dgm:prSet>
      <dgm:spPr/>
    </dgm:pt>
    <dgm:pt modelId="{330FEF41-A423-440F-A880-D68ECCD93E48}" type="pres">
      <dgm:prSet presAssocID="{5F272786-9E08-4E23-9B90-E9242BF3C47D}" presName="childComposite" presStyleCnt="0">
        <dgm:presLayoutVars>
          <dgm:chMax val="0"/>
          <dgm:chPref val="0"/>
        </dgm:presLayoutVars>
      </dgm:prSet>
      <dgm:spPr/>
    </dgm:pt>
    <dgm:pt modelId="{26E30FE7-8486-459F-A744-589F67642199}" type="pres">
      <dgm:prSet presAssocID="{5F272786-9E08-4E23-9B90-E9242BF3C47D}" presName="Image" presStyleLbl="node1" presStyleIdx="8" presStyleCnt="1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outline"/>
        </a:ext>
      </dgm:extLst>
    </dgm:pt>
    <dgm:pt modelId="{F4A650AF-E0DD-4EF3-958A-6D46E8220C27}" type="pres">
      <dgm:prSet presAssocID="{5F272786-9E08-4E23-9B90-E9242BF3C47D}" presName="childText" presStyleLbl="lnNode1" presStyleIdx="8" presStyleCnt="15" custScaleY="228701">
        <dgm:presLayoutVars>
          <dgm:chMax val="0"/>
          <dgm:chPref val="0"/>
          <dgm:bulletEnabled val="1"/>
        </dgm:presLayoutVars>
      </dgm:prSet>
      <dgm:spPr/>
    </dgm:pt>
    <dgm:pt modelId="{FD4068EC-8DD3-48E2-A02D-C3B9B59B4D64}" type="pres">
      <dgm:prSet presAssocID="{D504BBB4-46B9-4ACD-A02D-F61C7D2DD33C}" presName="root" presStyleCnt="0">
        <dgm:presLayoutVars>
          <dgm:chMax/>
          <dgm:chPref val="4"/>
        </dgm:presLayoutVars>
      </dgm:prSet>
      <dgm:spPr/>
    </dgm:pt>
    <dgm:pt modelId="{FC7A0834-6A99-4787-B09E-CDF110699C1A}" type="pres">
      <dgm:prSet presAssocID="{D504BBB4-46B9-4ACD-A02D-F61C7D2DD33C}" presName="rootComposite" presStyleCnt="0">
        <dgm:presLayoutVars/>
      </dgm:prSet>
      <dgm:spPr/>
    </dgm:pt>
    <dgm:pt modelId="{B61520F9-053D-492E-A501-F9AF46FDBC32}" type="pres">
      <dgm:prSet presAssocID="{D504BBB4-46B9-4ACD-A02D-F61C7D2DD33C}" presName="rootText" presStyleLbl="node0" presStyleIdx="2" presStyleCnt="4" custScaleY="105079">
        <dgm:presLayoutVars>
          <dgm:chMax/>
          <dgm:chPref val="4"/>
        </dgm:presLayoutVars>
      </dgm:prSet>
      <dgm:spPr/>
    </dgm:pt>
    <dgm:pt modelId="{273EE79B-0148-40E6-867E-674173734900}" type="pres">
      <dgm:prSet presAssocID="{D504BBB4-46B9-4ACD-A02D-F61C7D2DD33C}" presName="childShape" presStyleCnt="0">
        <dgm:presLayoutVars>
          <dgm:chMax val="0"/>
          <dgm:chPref val="0"/>
        </dgm:presLayoutVars>
      </dgm:prSet>
      <dgm:spPr/>
    </dgm:pt>
    <dgm:pt modelId="{B4E697A7-A450-48A3-92AD-7BC9F70FCAB7}" type="pres">
      <dgm:prSet presAssocID="{861267E3-7B61-49A8-BBA6-C54217D6AE75}" presName="root" presStyleCnt="0">
        <dgm:presLayoutVars>
          <dgm:chMax/>
          <dgm:chPref val="4"/>
        </dgm:presLayoutVars>
      </dgm:prSet>
      <dgm:spPr/>
    </dgm:pt>
    <dgm:pt modelId="{0BB64449-95B9-468A-80D8-55F18E6FAE81}" type="pres">
      <dgm:prSet presAssocID="{861267E3-7B61-49A8-BBA6-C54217D6AE75}" presName="rootComposite" presStyleCnt="0">
        <dgm:presLayoutVars/>
      </dgm:prSet>
      <dgm:spPr/>
    </dgm:pt>
    <dgm:pt modelId="{E5CCE26A-E79F-4B6D-A9C2-579412DA12F5}" type="pres">
      <dgm:prSet presAssocID="{861267E3-7B61-49A8-BBA6-C54217D6AE75}" presName="rootText" presStyleLbl="node0" presStyleIdx="3" presStyleCnt="4" custScaleY="173071">
        <dgm:presLayoutVars>
          <dgm:chMax/>
          <dgm:chPref val="4"/>
        </dgm:presLayoutVars>
      </dgm:prSet>
      <dgm:spPr/>
    </dgm:pt>
    <dgm:pt modelId="{0969201C-FCA8-476E-9369-042D69F5A6E3}" type="pres">
      <dgm:prSet presAssocID="{861267E3-7B61-49A8-BBA6-C54217D6AE75}" presName="childShape" presStyleCnt="0">
        <dgm:presLayoutVars>
          <dgm:chMax val="0"/>
          <dgm:chPref val="0"/>
        </dgm:presLayoutVars>
      </dgm:prSet>
      <dgm:spPr/>
    </dgm:pt>
    <dgm:pt modelId="{B93BC0CA-C876-4A40-AB50-541A431A59FB}" type="pres">
      <dgm:prSet presAssocID="{0CF20F3A-DDF8-42F1-A342-295F3D6D26B8}" presName="childComposite" presStyleCnt="0">
        <dgm:presLayoutVars>
          <dgm:chMax val="0"/>
          <dgm:chPref val="0"/>
        </dgm:presLayoutVars>
      </dgm:prSet>
      <dgm:spPr/>
    </dgm:pt>
    <dgm:pt modelId="{96FADF0A-8CE0-4DED-88AB-FDAFB45F3FB6}" type="pres">
      <dgm:prSet presAssocID="{0CF20F3A-DDF8-42F1-A342-295F3D6D26B8}" presName="Image" presStyleLbl="node1" presStyleIdx="9" presStyleCnt="1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outline"/>
        </a:ext>
      </dgm:extLst>
    </dgm:pt>
    <dgm:pt modelId="{25B21DA3-4C03-4B37-B524-AC80D4991DB9}" type="pres">
      <dgm:prSet presAssocID="{0CF20F3A-DDF8-42F1-A342-295F3D6D26B8}" presName="childText" presStyleLbl="lnNode1" presStyleIdx="9" presStyleCnt="15" custScaleY="142505">
        <dgm:presLayoutVars>
          <dgm:chMax val="0"/>
          <dgm:chPref val="0"/>
          <dgm:bulletEnabled val="1"/>
        </dgm:presLayoutVars>
      </dgm:prSet>
      <dgm:spPr/>
    </dgm:pt>
    <dgm:pt modelId="{62E4F6E7-E895-4FFE-B407-CD3F3F62877C}" type="pres">
      <dgm:prSet presAssocID="{72F1F0F8-8EA9-486F-B5F7-6F45D3629AA1}" presName="childComposite" presStyleCnt="0">
        <dgm:presLayoutVars>
          <dgm:chMax val="0"/>
          <dgm:chPref val="0"/>
        </dgm:presLayoutVars>
      </dgm:prSet>
      <dgm:spPr/>
    </dgm:pt>
    <dgm:pt modelId="{CE925BCA-1FE9-48ED-A48C-8275F3294D09}" type="pres">
      <dgm:prSet presAssocID="{72F1F0F8-8EA9-486F-B5F7-6F45D3629AA1}" presName="Image" presStyleLbl="node1" presStyleIdx="10" presStyleCnt="1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outline"/>
        </a:ext>
      </dgm:extLst>
    </dgm:pt>
    <dgm:pt modelId="{6C504C20-77D2-4AE9-84DE-5826DF2BBF33}" type="pres">
      <dgm:prSet presAssocID="{72F1F0F8-8EA9-486F-B5F7-6F45D3629AA1}" presName="childText" presStyleLbl="lnNode1" presStyleIdx="10" presStyleCnt="15" custScaleY="154470">
        <dgm:presLayoutVars>
          <dgm:chMax val="0"/>
          <dgm:chPref val="0"/>
          <dgm:bulletEnabled val="1"/>
        </dgm:presLayoutVars>
      </dgm:prSet>
      <dgm:spPr/>
    </dgm:pt>
    <dgm:pt modelId="{3DF9A277-04D2-4FAF-BA97-F659BD9D9E3A}" type="pres">
      <dgm:prSet presAssocID="{EADFF73F-9630-49C2-826B-CAB1949DC688}" presName="childComposite" presStyleCnt="0">
        <dgm:presLayoutVars>
          <dgm:chMax val="0"/>
          <dgm:chPref val="0"/>
        </dgm:presLayoutVars>
      </dgm:prSet>
      <dgm:spPr/>
    </dgm:pt>
    <dgm:pt modelId="{4DF56C82-0969-4C30-B32A-D31769656B7A}" type="pres">
      <dgm:prSet presAssocID="{EADFF73F-9630-49C2-826B-CAB1949DC688}" presName="Image" presStyleLbl="node1" presStyleIdx="11" presStyleCnt="1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outline"/>
        </a:ext>
      </dgm:extLst>
    </dgm:pt>
    <dgm:pt modelId="{20ACE37F-FC0B-4ED9-80A3-7EB0612B7149}" type="pres">
      <dgm:prSet presAssocID="{EADFF73F-9630-49C2-826B-CAB1949DC688}" presName="childText" presStyleLbl="lnNode1" presStyleIdx="11" presStyleCnt="15">
        <dgm:presLayoutVars>
          <dgm:chMax val="0"/>
          <dgm:chPref val="0"/>
          <dgm:bulletEnabled val="1"/>
        </dgm:presLayoutVars>
      </dgm:prSet>
      <dgm:spPr/>
    </dgm:pt>
    <dgm:pt modelId="{F4A745C5-A113-4211-A642-5BF8F630F22D}" type="pres">
      <dgm:prSet presAssocID="{9D9E2003-1B03-4B71-8976-794E448D622B}" presName="childComposite" presStyleCnt="0">
        <dgm:presLayoutVars>
          <dgm:chMax val="0"/>
          <dgm:chPref val="0"/>
        </dgm:presLayoutVars>
      </dgm:prSet>
      <dgm:spPr/>
    </dgm:pt>
    <dgm:pt modelId="{BD868E18-85A5-4636-BB04-7549AECA2D38}" type="pres">
      <dgm:prSet presAssocID="{9D9E2003-1B03-4B71-8976-794E448D622B}" presName="Image" presStyleLbl="node1" presStyleIdx="12" presStyleCnt="1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4 outline"/>
        </a:ext>
      </dgm:extLst>
    </dgm:pt>
    <dgm:pt modelId="{A82BC625-B529-4FD0-A0AB-87CEFD6DFF9D}" type="pres">
      <dgm:prSet presAssocID="{9D9E2003-1B03-4B71-8976-794E448D622B}" presName="childText" presStyleLbl="lnNode1" presStyleIdx="12" presStyleCnt="15" custScaleY="128843">
        <dgm:presLayoutVars>
          <dgm:chMax val="0"/>
          <dgm:chPref val="0"/>
          <dgm:bulletEnabled val="1"/>
        </dgm:presLayoutVars>
      </dgm:prSet>
      <dgm:spPr/>
    </dgm:pt>
    <dgm:pt modelId="{AEE47162-802C-442A-BB7A-BAA1904D42D5}" type="pres">
      <dgm:prSet presAssocID="{6001771B-1246-4CAE-8DE5-440BCD12D168}" presName="childComposite" presStyleCnt="0">
        <dgm:presLayoutVars>
          <dgm:chMax val="0"/>
          <dgm:chPref val="0"/>
        </dgm:presLayoutVars>
      </dgm:prSet>
      <dgm:spPr/>
    </dgm:pt>
    <dgm:pt modelId="{CD42668B-D70F-4532-9C74-4B897984FE2E}" type="pres">
      <dgm:prSet presAssocID="{6001771B-1246-4CAE-8DE5-440BCD12D168}" presName="Image" presStyleLbl="node1" presStyleIdx="13" presStyleCnt="1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5 outline"/>
        </a:ext>
      </dgm:extLst>
    </dgm:pt>
    <dgm:pt modelId="{0DED9357-A669-4BD7-8980-9A5C549D4F6D}" type="pres">
      <dgm:prSet presAssocID="{6001771B-1246-4CAE-8DE5-440BCD12D168}" presName="childText" presStyleLbl="lnNode1" presStyleIdx="13" presStyleCnt="15">
        <dgm:presLayoutVars>
          <dgm:chMax val="0"/>
          <dgm:chPref val="0"/>
          <dgm:bulletEnabled val="1"/>
        </dgm:presLayoutVars>
      </dgm:prSet>
      <dgm:spPr/>
    </dgm:pt>
    <dgm:pt modelId="{C4F9B306-DB49-4F53-86E2-A069257077D2}" type="pres">
      <dgm:prSet presAssocID="{2E537231-C032-446F-982D-828F35E6FFD6}" presName="childComposite" presStyleCnt="0">
        <dgm:presLayoutVars>
          <dgm:chMax val="0"/>
          <dgm:chPref val="0"/>
        </dgm:presLayoutVars>
      </dgm:prSet>
      <dgm:spPr/>
    </dgm:pt>
    <dgm:pt modelId="{5DAA77AB-7588-4019-928E-2D9046FC6BA4}" type="pres">
      <dgm:prSet presAssocID="{2E537231-C032-446F-982D-828F35E6FFD6}" presName="Image" presStyleLbl="node1" presStyleIdx="14" presStyleCnt="15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6 outline"/>
        </a:ext>
      </dgm:extLst>
    </dgm:pt>
    <dgm:pt modelId="{6A8C0E3B-21B4-4B89-8025-2E7BE4A45ACA}" type="pres">
      <dgm:prSet presAssocID="{2E537231-C032-446F-982D-828F35E6FFD6}" presName="childText" presStyleLbl="lnNode1" presStyleIdx="14" presStyleCnt="15" custScaleY="143929">
        <dgm:presLayoutVars>
          <dgm:chMax val="0"/>
          <dgm:chPref val="0"/>
          <dgm:bulletEnabled val="1"/>
        </dgm:presLayoutVars>
      </dgm:prSet>
      <dgm:spPr/>
    </dgm:pt>
  </dgm:ptLst>
  <dgm:cxnLst>
    <dgm:cxn modelId="{0D901508-0872-4A34-AA64-BF8027C15092}" srcId="{E3DA7A2B-C5FB-43C0-9327-93B9FEDB438A}" destId="{862BCAAA-679F-4BE3-8D34-BCFC13DD1CA5}" srcOrd="3" destOrd="0" parTransId="{AFB37D50-F8D6-4231-A27B-AC282D489ECA}" sibTransId="{907FCF1A-E95B-4D70-9AC5-437549132306}"/>
    <dgm:cxn modelId="{F0B7040B-D754-47AB-9CD2-A784DAC6DBCB}" srcId="{A9F34D0B-13E0-403D-95E2-FC6C986E6612}" destId="{E3DA7A2B-C5FB-43C0-9327-93B9FEDB438A}" srcOrd="0" destOrd="0" parTransId="{B73C8D77-AD77-4EBD-AFA6-C53A3BC366B5}" sibTransId="{A8444566-5CA5-4BF0-972A-59031A248F7A}"/>
    <dgm:cxn modelId="{A36CCB0E-720B-4C6D-A8F8-C85BBE229AE5}" type="presOf" srcId="{9D9E2003-1B03-4B71-8976-794E448D622B}" destId="{A82BC625-B529-4FD0-A0AB-87CEFD6DFF9D}" srcOrd="0" destOrd="0" presId="urn:microsoft.com/office/officeart/2008/layout/PictureAccentList"/>
    <dgm:cxn modelId="{640CEA0F-76FE-4769-A1C0-49CC293E53D1}" type="presOf" srcId="{93E13927-3CB7-4A30-BBFE-A9DCF14FD3B8}" destId="{E185339E-8E38-4A44-9A57-7E9E790771FB}" srcOrd="0" destOrd="0" presId="urn:microsoft.com/office/officeart/2008/layout/PictureAccentList"/>
    <dgm:cxn modelId="{BAD37B18-0009-4369-9C32-18A95EAAA937}" type="presOf" srcId="{72F1F0F8-8EA9-486F-B5F7-6F45D3629AA1}" destId="{6C504C20-77D2-4AE9-84DE-5826DF2BBF33}" srcOrd="0" destOrd="0" presId="urn:microsoft.com/office/officeart/2008/layout/PictureAccentList"/>
    <dgm:cxn modelId="{D6221D1C-52AB-41AF-B221-E7883CFBE992}" type="presOf" srcId="{D504BBB4-46B9-4ACD-A02D-F61C7D2DD33C}" destId="{B61520F9-053D-492E-A501-F9AF46FDBC32}" srcOrd="0" destOrd="0" presId="urn:microsoft.com/office/officeart/2008/layout/PictureAccentList"/>
    <dgm:cxn modelId="{EADEE823-9CFD-4079-85AE-0B843D776A48}" srcId="{A9F34D0B-13E0-403D-95E2-FC6C986E6612}" destId="{861267E3-7B61-49A8-BBA6-C54217D6AE75}" srcOrd="3" destOrd="0" parTransId="{99D2152A-48B7-49FF-BA52-EABAEE589DC5}" sibTransId="{80CD670F-93B2-43E8-9A83-95AA5C4B5445}"/>
    <dgm:cxn modelId="{1A7C8324-F969-49F7-AA5D-F207BDFC87A0}" type="presOf" srcId="{0CF20F3A-DDF8-42F1-A342-295F3D6D26B8}" destId="{25B21DA3-4C03-4B37-B524-AC80D4991DB9}" srcOrd="0" destOrd="0" presId="urn:microsoft.com/office/officeart/2008/layout/PictureAccentList"/>
    <dgm:cxn modelId="{F542F827-36E5-4EF0-A26D-061DE084A6BC}" srcId="{861267E3-7B61-49A8-BBA6-C54217D6AE75}" destId="{9D9E2003-1B03-4B71-8976-794E448D622B}" srcOrd="3" destOrd="0" parTransId="{A9C1AE5B-B489-4112-867B-3807FE16E877}" sibTransId="{32D7DAC0-E513-4252-928A-7E9BEE9AC20C}"/>
    <dgm:cxn modelId="{9FCBBE34-0DD5-4EFD-A50D-87A588DF000C}" type="presOf" srcId="{A9F34D0B-13E0-403D-95E2-FC6C986E6612}" destId="{5B117FAE-FEE4-4F5D-A457-782B4EF90362}" srcOrd="0" destOrd="0" presId="urn:microsoft.com/office/officeart/2008/layout/PictureAccentList"/>
    <dgm:cxn modelId="{9E9D3B36-653E-4929-8AFD-086EF50FB7AC}" srcId="{861267E3-7B61-49A8-BBA6-C54217D6AE75}" destId="{0CF20F3A-DDF8-42F1-A342-295F3D6D26B8}" srcOrd="0" destOrd="0" parTransId="{35AF788F-E435-4E02-9976-048ECB5FC5A3}" sibTransId="{14D6D7B7-8F44-4ECD-A67E-0314EDEA98D7}"/>
    <dgm:cxn modelId="{7413773B-1EF4-43BE-8B19-0AAC4B39DAED}" type="presOf" srcId="{862BCAAA-679F-4BE3-8D34-BCFC13DD1CA5}" destId="{9F1F4323-B568-45B6-91A2-BAB0DDE59DB9}" srcOrd="0" destOrd="0" presId="urn:microsoft.com/office/officeart/2008/layout/PictureAccentList"/>
    <dgm:cxn modelId="{7014353D-B3A8-4DA7-AAFF-F9CEBCCF9822}" srcId="{E3DA7A2B-C5FB-43C0-9327-93B9FEDB438A}" destId="{FE5909EE-5F4D-4A9C-B69D-D17AE1E79918}" srcOrd="5" destOrd="0" parTransId="{BBF1649B-6542-4CEB-B8DF-79F36B04BB40}" sibTransId="{5078B6AE-83D9-47E7-9389-B6997941BC07}"/>
    <dgm:cxn modelId="{819A093E-AB32-4B02-9FE2-C7229B9ED421}" srcId="{E3DA7A2B-C5FB-43C0-9327-93B9FEDB438A}" destId="{0EF66E1C-5EE2-4EFB-B12C-0581D1151501}" srcOrd="0" destOrd="0" parTransId="{25062E52-B416-4D7C-BBCD-EC5F2DC89CD5}" sibTransId="{F3907119-960D-489A-85A4-0FAAC1A9B1CB}"/>
    <dgm:cxn modelId="{FB9A615C-B49C-444F-AA6B-B1B973D4F151}" type="presOf" srcId="{8E9F1739-320C-423B-A1B7-E42363AC1050}" destId="{8DA6759C-B8E8-4D5F-9A95-A1B36F938FC7}" srcOrd="0" destOrd="0" presId="urn:microsoft.com/office/officeart/2008/layout/PictureAccentList"/>
    <dgm:cxn modelId="{A200E25C-2CC3-4644-B906-BDCD686461AB}" type="presOf" srcId="{FE5909EE-5F4D-4A9C-B69D-D17AE1E79918}" destId="{8535F143-2682-4066-A33B-BFB7D4DB9D25}" srcOrd="0" destOrd="0" presId="urn:microsoft.com/office/officeart/2008/layout/PictureAccentList"/>
    <dgm:cxn modelId="{C864B86F-AC30-4C51-B7ED-2034F4063B53}" srcId="{A9F34D0B-13E0-403D-95E2-FC6C986E6612}" destId="{D504BBB4-46B9-4ACD-A02D-F61C7D2DD33C}" srcOrd="2" destOrd="0" parTransId="{E5674A25-BB87-4B60-91D3-230E2880E492}" sibTransId="{FEE565A4-A796-42E1-AAEF-11023BE8875C}"/>
    <dgm:cxn modelId="{8DF81853-0810-4B42-B2FA-A7026F81D42E}" srcId="{A9A2BB30-B04C-4D9F-8235-433697E45136}" destId="{DA6DF410-58C1-4623-9B05-EDDA28E587F0}" srcOrd="0" destOrd="0" parTransId="{62611F4D-4CDE-42A9-8CF1-CD73FC1569F4}" sibTransId="{AEAA1222-83D7-4EF1-B8EB-E6DA3B376D52}"/>
    <dgm:cxn modelId="{25752855-34C1-4141-AB22-FEB3102E56FB}" srcId="{861267E3-7B61-49A8-BBA6-C54217D6AE75}" destId="{72F1F0F8-8EA9-486F-B5F7-6F45D3629AA1}" srcOrd="1" destOrd="0" parTransId="{350399F2-E15C-4F4A-BA9E-CBC3C3D4B28F}" sibTransId="{BE1ABD48-674B-4F66-A50B-CA0E6C38B7BA}"/>
    <dgm:cxn modelId="{F31CF857-5F96-4826-ADC8-973B780A82A4}" type="presOf" srcId="{5F272786-9E08-4E23-9B90-E9242BF3C47D}" destId="{F4A650AF-E0DD-4EF3-958A-6D46E8220C27}" srcOrd="0" destOrd="0" presId="urn:microsoft.com/office/officeart/2008/layout/PictureAccentList"/>
    <dgm:cxn modelId="{8AADD581-A4D4-490B-A9A5-954D896D08E6}" type="presOf" srcId="{EADFF73F-9630-49C2-826B-CAB1949DC688}" destId="{20ACE37F-FC0B-4ED9-80A3-7EB0612B7149}" srcOrd="0" destOrd="0" presId="urn:microsoft.com/office/officeart/2008/layout/PictureAccentList"/>
    <dgm:cxn modelId="{4082708A-22C9-4E69-BBA5-1DD00E448AC6}" srcId="{A9A2BB30-B04C-4D9F-8235-433697E45136}" destId="{038F9773-5280-43B3-8903-49F7C0D47638}" srcOrd="1" destOrd="0" parTransId="{235D5588-6946-4D1B-9F4C-17541564B0A6}" sibTransId="{816E9ED1-69CD-4298-95C6-A4046E1121BB}"/>
    <dgm:cxn modelId="{8F20559C-E28A-4EF6-BC78-E7DCCFC518D5}" srcId="{A9A2BB30-B04C-4D9F-8235-433697E45136}" destId="{5F272786-9E08-4E23-9B90-E9242BF3C47D}" srcOrd="2" destOrd="0" parTransId="{3EA4C10C-B3F2-4B65-A600-22ECE7CAF5AE}" sibTransId="{847ACD03-E31B-47A3-94C5-48965803FB09}"/>
    <dgm:cxn modelId="{2FFB76A7-FF85-4DCE-AB71-91FBEB00E702}" type="presOf" srcId="{0EF66E1C-5EE2-4EFB-B12C-0581D1151501}" destId="{2073E8B4-85D9-49C2-99F7-5D0F715176E3}" srcOrd="0" destOrd="0" presId="urn:microsoft.com/office/officeart/2008/layout/PictureAccentList"/>
    <dgm:cxn modelId="{772EBCA8-2BEC-44BE-A3F3-2D97618625FF}" type="presOf" srcId="{7CA752F6-7884-4F4C-A7CE-07FAA5D51194}" destId="{3F39530F-424F-4575-9F04-E8137EDCA19B}" srcOrd="0" destOrd="0" presId="urn:microsoft.com/office/officeart/2008/layout/PictureAccentList"/>
    <dgm:cxn modelId="{B9F2E4AB-974B-4467-BFB1-52EF47C8D851}" srcId="{861267E3-7B61-49A8-BBA6-C54217D6AE75}" destId="{2E537231-C032-446F-982D-828F35E6FFD6}" srcOrd="5" destOrd="0" parTransId="{31D776BE-0555-4EF6-97F3-CD40B644B82D}" sibTransId="{450F694D-5DC9-4F21-9937-DA7B3695233B}"/>
    <dgm:cxn modelId="{72ADDDB5-C065-40F2-87F2-1B08B6947CA0}" type="presOf" srcId="{E3DA7A2B-C5FB-43C0-9327-93B9FEDB438A}" destId="{A9D92F0F-5BCE-4693-9756-25D0384437B9}" srcOrd="0" destOrd="0" presId="urn:microsoft.com/office/officeart/2008/layout/PictureAccentList"/>
    <dgm:cxn modelId="{B0B63AB9-589D-48CB-99DB-28E519E9559C}" srcId="{861267E3-7B61-49A8-BBA6-C54217D6AE75}" destId="{EADFF73F-9630-49C2-826B-CAB1949DC688}" srcOrd="2" destOrd="0" parTransId="{C1A28744-BF40-480E-A0FE-13EF913E2CC7}" sibTransId="{CB818E67-B79B-42C1-A597-16D1A797C836}"/>
    <dgm:cxn modelId="{CF5A69BC-9DCB-4A3C-A97E-968B0F44ED73}" type="presOf" srcId="{A9A2BB30-B04C-4D9F-8235-433697E45136}" destId="{04FD4FF5-BB2D-4D7C-994A-EAFEEF2A32A7}" srcOrd="0" destOrd="0" presId="urn:microsoft.com/office/officeart/2008/layout/PictureAccentList"/>
    <dgm:cxn modelId="{1CD44DBE-CE12-4186-A867-CD1E94FAB730}" type="presOf" srcId="{DA6DF410-58C1-4623-9B05-EDDA28E587F0}" destId="{0627C8CB-2BA5-4F97-8D8D-C5F13681C31D}" srcOrd="0" destOrd="0" presId="urn:microsoft.com/office/officeart/2008/layout/PictureAccentList"/>
    <dgm:cxn modelId="{706D42CB-AE1B-464D-BF64-E93104E845D0}" srcId="{861267E3-7B61-49A8-BBA6-C54217D6AE75}" destId="{6001771B-1246-4CAE-8DE5-440BCD12D168}" srcOrd="4" destOrd="0" parTransId="{8DB21FF1-DA48-43A1-9CBA-867931AC7D40}" sibTransId="{02CD1D87-4F09-4BE5-9789-56C00C4F65C8}"/>
    <dgm:cxn modelId="{094678D1-46F4-4B03-940D-B730930CBB3D}" type="presOf" srcId="{2E537231-C032-446F-982D-828F35E6FFD6}" destId="{6A8C0E3B-21B4-4B89-8025-2E7BE4A45ACA}" srcOrd="0" destOrd="0" presId="urn:microsoft.com/office/officeart/2008/layout/PictureAccentList"/>
    <dgm:cxn modelId="{686EC9DA-20A5-4937-A1ED-24E955DA8631}" type="presOf" srcId="{861267E3-7B61-49A8-BBA6-C54217D6AE75}" destId="{E5CCE26A-E79F-4B6D-A9C2-579412DA12F5}" srcOrd="0" destOrd="0" presId="urn:microsoft.com/office/officeart/2008/layout/PictureAccentList"/>
    <dgm:cxn modelId="{36D69FDB-0255-455C-A39B-F1FD8BB6CA16}" type="presOf" srcId="{6001771B-1246-4CAE-8DE5-440BCD12D168}" destId="{0DED9357-A669-4BD7-8980-9A5C549D4F6D}" srcOrd="0" destOrd="0" presId="urn:microsoft.com/office/officeart/2008/layout/PictureAccentList"/>
    <dgm:cxn modelId="{589C81E6-051F-4040-9DE7-70756E30515E}" srcId="{E3DA7A2B-C5FB-43C0-9327-93B9FEDB438A}" destId="{7CA752F6-7884-4F4C-A7CE-07FAA5D51194}" srcOrd="2" destOrd="0" parTransId="{241E6B64-14EE-43F3-99EB-55C242407611}" sibTransId="{F1A53F28-23CE-4959-A707-CDC3AEC564FA}"/>
    <dgm:cxn modelId="{855F8FEA-B13E-4DB3-BF50-DD771B96A616}" type="presOf" srcId="{038F9773-5280-43B3-8903-49F7C0D47638}" destId="{D5DEED5A-2447-4E60-941D-852BC26D53D1}" srcOrd="0" destOrd="0" presId="urn:microsoft.com/office/officeart/2008/layout/PictureAccentList"/>
    <dgm:cxn modelId="{2B5F3BEC-C405-4AF3-AB8E-AF62C6FD7FF3}" srcId="{E3DA7A2B-C5FB-43C0-9327-93B9FEDB438A}" destId="{93E13927-3CB7-4A30-BBFE-A9DCF14FD3B8}" srcOrd="1" destOrd="0" parTransId="{5B3EEF08-DA89-4429-B193-AF37E8A734F8}" sibTransId="{33F99AB1-E574-47B9-B0C9-25F2629D7312}"/>
    <dgm:cxn modelId="{9C3354EF-86EE-4ECB-80E4-9B544B2E813F}" srcId="{A9F34D0B-13E0-403D-95E2-FC6C986E6612}" destId="{A9A2BB30-B04C-4D9F-8235-433697E45136}" srcOrd="1" destOrd="0" parTransId="{382EF4B8-9E65-4F3F-8AAC-61DAFB589C0F}" sibTransId="{2ECEF9A9-EE45-43AA-B277-EBBB698C2E7E}"/>
    <dgm:cxn modelId="{59810AF9-5D4D-4FF5-8D46-EA68193E38EF}" srcId="{E3DA7A2B-C5FB-43C0-9327-93B9FEDB438A}" destId="{8E9F1739-320C-423B-A1B7-E42363AC1050}" srcOrd="4" destOrd="0" parTransId="{430F61AC-DB07-4E1C-9A79-513DFF9B907E}" sibTransId="{32883CDD-A223-45E0-9ED7-0AA89825954D}"/>
    <dgm:cxn modelId="{310328C2-04EF-400A-9770-142943C48B92}" type="presParOf" srcId="{5B117FAE-FEE4-4F5D-A457-782B4EF90362}" destId="{01EFC61D-7A3D-464E-BCC4-602C10FEF56D}" srcOrd="0" destOrd="0" presId="urn:microsoft.com/office/officeart/2008/layout/PictureAccentList"/>
    <dgm:cxn modelId="{FDC384CC-9965-4C6E-97A5-96FB5DB229BD}" type="presParOf" srcId="{01EFC61D-7A3D-464E-BCC4-602C10FEF56D}" destId="{604405E2-B6A3-46C0-BC54-9137770559E1}" srcOrd="0" destOrd="0" presId="urn:microsoft.com/office/officeart/2008/layout/PictureAccentList"/>
    <dgm:cxn modelId="{5961C462-CECF-434B-96D7-D0E4285981B2}" type="presParOf" srcId="{604405E2-B6A3-46C0-BC54-9137770559E1}" destId="{A9D92F0F-5BCE-4693-9756-25D0384437B9}" srcOrd="0" destOrd="0" presId="urn:microsoft.com/office/officeart/2008/layout/PictureAccentList"/>
    <dgm:cxn modelId="{73C18640-27C4-4C94-BE10-755B49980438}" type="presParOf" srcId="{01EFC61D-7A3D-464E-BCC4-602C10FEF56D}" destId="{A6862A71-AEC1-443E-A9C5-F41146F2FC76}" srcOrd="1" destOrd="0" presId="urn:microsoft.com/office/officeart/2008/layout/PictureAccentList"/>
    <dgm:cxn modelId="{FD3B0D13-EC4F-40C8-A47C-217397A2BEE7}" type="presParOf" srcId="{A6862A71-AEC1-443E-A9C5-F41146F2FC76}" destId="{6DB4882B-19E4-41CC-B6D2-DA4F80B23542}" srcOrd="0" destOrd="0" presId="urn:microsoft.com/office/officeart/2008/layout/PictureAccentList"/>
    <dgm:cxn modelId="{E6A89DB1-A839-4D81-80D3-871B15515014}" type="presParOf" srcId="{6DB4882B-19E4-41CC-B6D2-DA4F80B23542}" destId="{0AF24DAC-D1EE-4A3A-828D-88CEF893F959}" srcOrd="0" destOrd="0" presId="urn:microsoft.com/office/officeart/2008/layout/PictureAccentList"/>
    <dgm:cxn modelId="{79836698-0B69-4E0E-B4D8-8E7CD1007D90}" type="presParOf" srcId="{6DB4882B-19E4-41CC-B6D2-DA4F80B23542}" destId="{2073E8B4-85D9-49C2-99F7-5D0F715176E3}" srcOrd="1" destOrd="0" presId="urn:microsoft.com/office/officeart/2008/layout/PictureAccentList"/>
    <dgm:cxn modelId="{7984D029-62C6-40DE-91CA-A99B7F386BCF}" type="presParOf" srcId="{A6862A71-AEC1-443E-A9C5-F41146F2FC76}" destId="{10971C08-715A-4A72-97FF-3940196EB6E7}" srcOrd="1" destOrd="0" presId="urn:microsoft.com/office/officeart/2008/layout/PictureAccentList"/>
    <dgm:cxn modelId="{CDA13E13-B902-46F2-85B4-2D804FC7EEF4}" type="presParOf" srcId="{10971C08-715A-4A72-97FF-3940196EB6E7}" destId="{F8CE5734-5741-49BD-BF3E-03014BB169D2}" srcOrd="0" destOrd="0" presId="urn:microsoft.com/office/officeart/2008/layout/PictureAccentList"/>
    <dgm:cxn modelId="{AAE9F3DF-42EA-43CC-B5AC-6490DE1F0060}" type="presParOf" srcId="{10971C08-715A-4A72-97FF-3940196EB6E7}" destId="{E185339E-8E38-4A44-9A57-7E9E790771FB}" srcOrd="1" destOrd="0" presId="urn:microsoft.com/office/officeart/2008/layout/PictureAccentList"/>
    <dgm:cxn modelId="{02A909F6-3EDE-4128-83AD-5EF56AF1EF8B}" type="presParOf" srcId="{A6862A71-AEC1-443E-A9C5-F41146F2FC76}" destId="{D31C264A-50D0-4B8B-B96B-FD4AEF7CD293}" srcOrd="2" destOrd="0" presId="urn:microsoft.com/office/officeart/2008/layout/PictureAccentList"/>
    <dgm:cxn modelId="{D0B4AE6E-8C14-447A-85E4-830A38A974B6}" type="presParOf" srcId="{D31C264A-50D0-4B8B-B96B-FD4AEF7CD293}" destId="{339C6B27-AFD0-4762-AB59-094F44980452}" srcOrd="0" destOrd="0" presId="urn:microsoft.com/office/officeart/2008/layout/PictureAccentList"/>
    <dgm:cxn modelId="{9CA2F8A5-0BF2-4CFF-95E9-6E9E2F79F4F6}" type="presParOf" srcId="{D31C264A-50D0-4B8B-B96B-FD4AEF7CD293}" destId="{3F39530F-424F-4575-9F04-E8137EDCA19B}" srcOrd="1" destOrd="0" presId="urn:microsoft.com/office/officeart/2008/layout/PictureAccentList"/>
    <dgm:cxn modelId="{504BB51A-C98B-40EB-9553-E5BEFAE86D3F}" type="presParOf" srcId="{A6862A71-AEC1-443E-A9C5-F41146F2FC76}" destId="{D5C15272-5519-4C3D-B0E0-46F468AF1899}" srcOrd="3" destOrd="0" presId="urn:microsoft.com/office/officeart/2008/layout/PictureAccentList"/>
    <dgm:cxn modelId="{EF636D66-C531-4EEF-8518-7F1C155D3CB8}" type="presParOf" srcId="{D5C15272-5519-4C3D-B0E0-46F468AF1899}" destId="{6B388F02-8C6E-40C3-977F-677E45D7B305}" srcOrd="0" destOrd="0" presId="urn:microsoft.com/office/officeart/2008/layout/PictureAccentList"/>
    <dgm:cxn modelId="{A283AFB7-E5A7-43A3-88EB-290A40447779}" type="presParOf" srcId="{D5C15272-5519-4C3D-B0E0-46F468AF1899}" destId="{9F1F4323-B568-45B6-91A2-BAB0DDE59DB9}" srcOrd="1" destOrd="0" presId="urn:microsoft.com/office/officeart/2008/layout/PictureAccentList"/>
    <dgm:cxn modelId="{207C3904-5646-4924-9922-0D2AE7ADAD4E}" type="presParOf" srcId="{A6862A71-AEC1-443E-A9C5-F41146F2FC76}" destId="{4BBCDCC8-93FF-4BF3-8A82-F42C2CC91BB1}" srcOrd="4" destOrd="0" presId="urn:microsoft.com/office/officeart/2008/layout/PictureAccentList"/>
    <dgm:cxn modelId="{2E1CD9D2-9779-46FB-9DC8-33AFAC54CB7E}" type="presParOf" srcId="{4BBCDCC8-93FF-4BF3-8A82-F42C2CC91BB1}" destId="{E680FF28-05FF-4D36-903B-0D0FE46DEE9C}" srcOrd="0" destOrd="0" presId="urn:microsoft.com/office/officeart/2008/layout/PictureAccentList"/>
    <dgm:cxn modelId="{91210D4D-D652-408A-97A9-9428C0766F27}" type="presParOf" srcId="{4BBCDCC8-93FF-4BF3-8A82-F42C2CC91BB1}" destId="{8DA6759C-B8E8-4D5F-9A95-A1B36F938FC7}" srcOrd="1" destOrd="0" presId="urn:microsoft.com/office/officeart/2008/layout/PictureAccentList"/>
    <dgm:cxn modelId="{560442F9-87B8-49FF-AE49-2785B882EE98}" type="presParOf" srcId="{A6862A71-AEC1-443E-A9C5-F41146F2FC76}" destId="{F0F9BED4-605A-4B0E-94DA-DE94FFDD9B6D}" srcOrd="5" destOrd="0" presId="urn:microsoft.com/office/officeart/2008/layout/PictureAccentList"/>
    <dgm:cxn modelId="{EE6CEF08-7B5D-4036-B7A2-E190633EBB1C}" type="presParOf" srcId="{F0F9BED4-605A-4B0E-94DA-DE94FFDD9B6D}" destId="{DDFC4470-7E2F-48FE-ACF3-BA8B0CBC552B}" srcOrd="0" destOrd="0" presId="urn:microsoft.com/office/officeart/2008/layout/PictureAccentList"/>
    <dgm:cxn modelId="{EBF7F8C1-62FB-4259-8AF4-C55CD3CB2152}" type="presParOf" srcId="{F0F9BED4-605A-4B0E-94DA-DE94FFDD9B6D}" destId="{8535F143-2682-4066-A33B-BFB7D4DB9D25}" srcOrd="1" destOrd="0" presId="urn:microsoft.com/office/officeart/2008/layout/PictureAccentList"/>
    <dgm:cxn modelId="{6F7CEDAB-0ECD-4048-9688-FF33F46DF320}" type="presParOf" srcId="{5B117FAE-FEE4-4F5D-A457-782B4EF90362}" destId="{A53BBD34-FB64-493E-9128-893CA2F0B49F}" srcOrd="1" destOrd="0" presId="urn:microsoft.com/office/officeart/2008/layout/PictureAccentList"/>
    <dgm:cxn modelId="{0E59C9D3-9B09-4251-A98D-E346AC0CA442}" type="presParOf" srcId="{A53BBD34-FB64-493E-9128-893CA2F0B49F}" destId="{16D88BAD-08A9-4058-821D-BA7FFB22EF24}" srcOrd="0" destOrd="0" presId="urn:microsoft.com/office/officeart/2008/layout/PictureAccentList"/>
    <dgm:cxn modelId="{A3F472F5-D42B-4B5A-9E09-972E3D8AE37A}" type="presParOf" srcId="{16D88BAD-08A9-4058-821D-BA7FFB22EF24}" destId="{04FD4FF5-BB2D-4D7C-994A-EAFEEF2A32A7}" srcOrd="0" destOrd="0" presId="urn:microsoft.com/office/officeart/2008/layout/PictureAccentList"/>
    <dgm:cxn modelId="{7C1DE8AE-A9CA-459D-90C9-AB226E83D136}" type="presParOf" srcId="{A53BBD34-FB64-493E-9128-893CA2F0B49F}" destId="{CC894A10-48C4-4791-9771-39B9F21885ED}" srcOrd="1" destOrd="0" presId="urn:microsoft.com/office/officeart/2008/layout/PictureAccentList"/>
    <dgm:cxn modelId="{B897A0CF-B23B-49E5-99CA-46B6773FC76D}" type="presParOf" srcId="{CC894A10-48C4-4791-9771-39B9F21885ED}" destId="{CA844E8B-6E9A-4A95-A93F-9FDC8F135EEA}" srcOrd="0" destOrd="0" presId="urn:microsoft.com/office/officeart/2008/layout/PictureAccentList"/>
    <dgm:cxn modelId="{572D3CA5-6DA4-412B-B895-AD84C684EBF4}" type="presParOf" srcId="{CA844E8B-6E9A-4A95-A93F-9FDC8F135EEA}" destId="{98AC4DBB-9272-4BA3-BBC9-3746ACBA00E9}" srcOrd="0" destOrd="0" presId="urn:microsoft.com/office/officeart/2008/layout/PictureAccentList"/>
    <dgm:cxn modelId="{4495EA09-FB60-4050-A747-EC6B965AD77E}" type="presParOf" srcId="{CA844E8B-6E9A-4A95-A93F-9FDC8F135EEA}" destId="{0627C8CB-2BA5-4F97-8D8D-C5F13681C31D}" srcOrd="1" destOrd="0" presId="urn:microsoft.com/office/officeart/2008/layout/PictureAccentList"/>
    <dgm:cxn modelId="{AD9B3DFB-473B-4AC2-9E89-0A7DA1475E52}" type="presParOf" srcId="{CC894A10-48C4-4791-9771-39B9F21885ED}" destId="{AAA740CA-DB7A-4B34-A961-9150BAA42289}" srcOrd="1" destOrd="0" presId="urn:microsoft.com/office/officeart/2008/layout/PictureAccentList"/>
    <dgm:cxn modelId="{C7FB5517-11A5-4F0F-AC91-6F154F9491CA}" type="presParOf" srcId="{AAA740CA-DB7A-4B34-A961-9150BAA42289}" destId="{C404EF32-AD78-48C5-A416-21961818BEE4}" srcOrd="0" destOrd="0" presId="urn:microsoft.com/office/officeart/2008/layout/PictureAccentList"/>
    <dgm:cxn modelId="{EF6DB300-0BDE-4272-BB85-C365CFCAEAB2}" type="presParOf" srcId="{AAA740CA-DB7A-4B34-A961-9150BAA42289}" destId="{D5DEED5A-2447-4E60-941D-852BC26D53D1}" srcOrd="1" destOrd="0" presId="urn:microsoft.com/office/officeart/2008/layout/PictureAccentList"/>
    <dgm:cxn modelId="{164BFBCE-3AF8-4B96-AA92-E754A6D37D89}" type="presParOf" srcId="{CC894A10-48C4-4791-9771-39B9F21885ED}" destId="{330FEF41-A423-440F-A880-D68ECCD93E48}" srcOrd="2" destOrd="0" presId="urn:microsoft.com/office/officeart/2008/layout/PictureAccentList"/>
    <dgm:cxn modelId="{A5050B2D-56CD-495D-BE29-55467D962C47}" type="presParOf" srcId="{330FEF41-A423-440F-A880-D68ECCD93E48}" destId="{26E30FE7-8486-459F-A744-589F67642199}" srcOrd="0" destOrd="0" presId="urn:microsoft.com/office/officeart/2008/layout/PictureAccentList"/>
    <dgm:cxn modelId="{0DD51A04-B7CD-4536-8E4B-E12144B1C0C4}" type="presParOf" srcId="{330FEF41-A423-440F-A880-D68ECCD93E48}" destId="{F4A650AF-E0DD-4EF3-958A-6D46E8220C27}" srcOrd="1" destOrd="0" presId="urn:microsoft.com/office/officeart/2008/layout/PictureAccentList"/>
    <dgm:cxn modelId="{62EE118E-DEA2-43F4-B401-21EC9636B946}" type="presParOf" srcId="{5B117FAE-FEE4-4F5D-A457-782B4EF90362}" destId="{FD4068EC-8DD3-48E2-A02D-C3B9B59B4D64}" srcOrd="2" destOrd="0" presId="urn:microsoft.com/office/officeart/2008/layout/PictureAccentList"/>
    <dgm:cxn modelId="{02F1EB57-C897-4580-AAFF-C3862C3FBA15}" type="presParOf" srcId="{FD4068EC-8DD3-48E2-A02D-C3B9B59B4D64}" destId="{FC7A0834-6A99-4787-B09E-CDF110699C1A}" srcOrd="0" destOrd="0" presId="urn:microsoft.com/office/officeart/2008/layout/PictureAccentList"/>
    <dgm:cxn modelId="{AC2F17C3-B147-43FC-A928-C5931984D379}" type="presParOf" srcId="{FC7A0834-6A99-4787-B09E-CDF110699C1A}" destId="{B61520F9-053D-492E-A501-F9AF46FDBC32}" srcOrd="0" destOrd="0" presId="urn:microsoft.com/office/officeart/2008/layout/PictureAccentList"/>
    <dgm:cxn modelId="{A357F5AA-2097-48C4-A66B-3EBA4F48EFAA}" type="presParOf" srcId="{FD4068EC-8DD3-48E2-A02D-C3B9B59B4D64}" destId="{273EE79B-0148-40E6-867E-674173734900}" srcOrd="1" destOrd="0" presId="urn:microsoft.com/office/officeart/2008/layout/PictureAccentList"/>
    <dgm:cxn modelId="{1CF666F2-9AE7-4271-8BDF-D75E288DFE35}" type="presParOf" srcId="{5B117FAE-FEE4-4F5D-A457-782B4EF90362}" destId="{B4E697A7-A450-48A3-92AD-7BC9F70FCAB7}" srcOrd="3" destOrd="0" presId="urn:microsoft.com/office/officeart/2008/layout/PictureAccentList"/>
    <dgm:cxn modelId="{0FCF40A9-E26D-40B9-ADEF-3A2A842F6109}" type="presParOf" srcId="{B4E697A7-A450-48A3-92AD-7BC9F70FCAB7}" destId="{0BB64449-95B9-468A-80D8-55F18E6FAE81}" srcOrd="0" destOrd="0" presId="urn:microsoft.com/office/officeart/2008/layout/PictureAccentList"/>
    <dgm:cxn modelId="{41CB20F2-68B2-4059-AEE9-E60003A8FA94}" type="presParOf" srcId="{0BB64449-95B9-468A-80D8-55F18E6FAE81}" destId="{E5CCE26A-E79F-4B6D-A9C2-579412DA12F5}" srcOrd="0" destOrd="0" presId="urn:microsoft.com/office/officeart/2008/layout/PictureAccentList"/>
    <dgm:cxn modelId="{748D8627-68B1-43C9-BA26-E57C0F601767}" type="presParOf" srcId="{B4E697A7-A450-48A3-92AD-7BC9F70FCAB7}" destId="{0969201C-FCA8-476E-9369-042D69F5A6E3}" srcOrd="1" destOrd="0" presId="urn:microsoft.com/office/officeart/2008/layout/PictureAccentList"/>
    <dgm:cxn modelId="{FC18DC43-241D-4F6B-9D08-93CDD4D22958}" type="presParOf" srcId="{0969201C-FCA8-476E-9369-042D69F5A6E3}" destId="{B93BC0CA-C876-4A40-AB50-541A431A59FB}" srcOrd="0" destOrd="0" presId="urn:microsoft.com/office/officeart/2008/layout/PictureAccentList"/>
    <dgm:cxn modelId="{DC12E383-44F3-40EF-9629-AA336C7CC8C7}" type="presParOf" srcId="{B93BC0CA-C876-4A40-AB50-541A431A59FB}" destId="{96FADF0A-8CE0-4DED-88AB-FDAFB45F3FB6}" srcOrd="0" destOrd="0" presId="urn:microsoft.com/office/officeart/2008/layout/PictureAccentList"/>
    <dgm:cxn modelId="{FE91E267-4C12-4871-ABEB-744CDF5DFB2A}" type="presParOf" srcId="{B93BC0CA-C876-4A40-AB50-541A431A59FB}" destId="{25B21DA3-4C03-4B37-B524-AC80D4991DB9}" srcOrd="1" destOrd="0" presId="urn:microsoft.com/office/officeart/2008/layout/PictureAccentList"/>
    <dgm:cxn modelId="{7F3CE63E-028E-4465-9612-F49CAF3197C2}" type="presParOf" srcId="{0969201C-FCA8-476E-9369-042D69F5A6E3}" destId="{62E4F6E7-E895-4FFE-B407-CD3F3F62877C}" srcOrd="1" destOrd="0" presId="urn:microsoft.com/office/officeart/2008/layout/PictureAccentList"/>
    <dgm:cxn modelId="{A83D3A94-42C1-4703-AAA6-095B5C5E1C2E}" type="presParOf" srcId="{62E4F6E7-E895-4FFE-B407-CD3F3F62877C}" destId="{CE925BCA-1FE9-48ED-A48C-8275F3294D09}" srcOrd="0" destOrd="0" presId="urn:microsoft.com/office/officeart/2008/layout/PictureAccentList"/>
    <dgm:cxn modelId="{F1D56700-E7BB-4166-9A7E-4FDDD72FD2D3}" type="presParOf" srcId="{62E4F6E7-E895-4FFE-B407-CD3F3F62877C}" destId="{6C504C20-77D2-4AE9-84DE-5826DF2BBF33}" srcOrd="1" destOrd="0" presId="urn:microsoft.com/office/officeart/2008/layout/PictureAccentList"/>
    <dgm:cxn modelId="{CC7F7772-8F37-4711-8920-3DD05832E5C6}" type="presParOf" srcId="{0969201C-FCA8-476E-9369-042D69F5A6E3}" destId="{3DF9A277-04D2-4FAF-BA97-F659BD9D9E3A}" srcOrd="2" destOrd="0" presId="urn:microsoft.com/office/officeart/2008/layout/PictureAccentList"/>
    <dgm:cxn modelId="{51510970-F6BF-495A-B096-31E34B2B6FDA}" type="presParOf" srcId="{3DF9A277-04D2-4FAF-BA97-F659BD9D9E3A}" destId="{4DF56C82-0969-4C30-B32A-D31769656B7A}" srcOrd="0" destOrd="0" presId="urn:microsoft.com/office/officeart/2008/layout/PictureAccentList"/>
    <dgm:cxn modelId="{EAA05A4E-E9F5-4E48-81A9-64CDF340CEF4}" type="presParOf" srcId="{3DF9A277-04D2-4FAF-BA97-F659BD9D9E3A}" destId="{20ACE37F-FC0B-4ED9-80A3-7EB0612B7149}" srcOrd="1" destOrd="0" presId="urn:microsoft.com/office/officeart/2008/layout/PictureAccentList"/>
    <dgm:cxn modelId="{C191CDC7-0F70-4403-8D62-0AE6EF0976BA}" type="presParOf" srcId="{0969201C-FCA8-476E-9369-042D69F5A6E3}" destId="{F4A745C5-A113-4211-A642-5BF8F630F22D}" srcOrd="3" destOrd="0" presId="urn:microsoft.com/office/officeart/2008/layout/PictureAccentList"/>
    <dgm:cxn modelId="{EC26996C-E0AC-42D8-90C1-D0AEA5166398}" type="presParOf" srcId="{F4A745C5-A113-4211-A642-5BF8F630F22D}" destId="{BD868E18-85A5-4636-BB04-7549AECA2D38}" srcOrd="0" destOrd="0" presId="urn:microsoft.com/office/officeart/2008/layout/PictureAccentList"/>
    <dgm:cxn modelId="{5226BF8A-9B34-4277-A74F-E53EA896759F}" type="presParOf" srcId="{F4A745C5-A113-4211-A642-5BF8F630F22D}" destId="{A82BC625-B529-4FD0-A0AB-87CEFD6DFF9D}" srcOrd="1" destOrd="0" presId="urn:microsoft.com/office/officeart/2008/layout/PictureAccentList"/>
    <dgm:cxn modelId="{58635F51-5798-42AF-911E-FF28ED40DE1C}" type="presParOf" srcId="{0969201C-FCA8-476E-9369-042D69F5A6E3}" destId="{AEE47162-802C-442A-BB7A-BAA1904D42D5}" srcOrd="4" destOrd="0" presId="urn:microsoft.com/office/officeart/2008/layout/PictureAccentList"/>
    <dgm:cxn modelId="{E2A0F3CC-CBDC-4CFF-A7B8-AA1498D5F0CB}" type="presParOf" srcId="{AEE47162-802C-442A-BB7A-BAA1904D42D5}" destId="{CD42668B-D70F-4532-9C74-4B897984FE2E}" srcOrd="0" destOrd="0" presId="urn:microsoft.com/office/officeart/2008/layout/PictureAccentList"/>
    <dgm:cxn modelId="{9CDE818C-7C85-4329-90B4-442151A258ED}" type="presParOf" srcId="{AEE47162-802C-442A-BB7A-BAA1904D42D5}" destId="{0DED9357-A669-4BD7-8980-9A5C549D4F6D}" srcOrd="1" destOrd="0" presId="urn:microsoft.com/office/officeart/2008/layout/PictureAccentList"/>
    <dgm:cxn modelId="{9A4391D3-540F-45C2-B538-4C614FE1EA03}" type="presParOf" srcId="{0969201C-FCA8-476E-9369-042D69F5A6E3}" destId="{C4F9B306-DB49-4F53-86E2-A069257077D2}" srcOrd="5" destOrd="0" presId="urn:microsoft.com/office/officeart/2008/layout/PictureAccentList"/>
    <dgm:cxn modelId="{7CCA3F9F-34EA-4C63-8D40-D97924B8DA31}" type="presParOf" srcId="{C4F9B306-DB49-4F53-86E2-A069257077D2}" destId="{5DAA77AB-7588-4019-928E-2D9046FC6BA4}" srcOrd="0" destOrd="0" presId="urn:microsoft.com/office/officeart/2008/layout/PictureAccentList"/>
    <dgm:cxn modelId="{4AB7D20D-7555-4F25-B8A9-2FD3975B7BFA}" type="presParOf" srcId="{C4F9B306-DB49-4F53-86E2-A069257077D2}" destId="{6A8C0E3B-21B4-4B89-8025-2E7BE4A45AC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F34D0B-13E0-403D-95E2-FC6C986E6612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3DA7A2B-C5FB-43C0-9327-93B9FEDB438A}">
      <dgm:prSet phldrT="[Text]" custT="1"/>
      <dgm:spPr/>
      <dgm:t>
        <a:bodyPr/>
        <a:lstStyle/>
        <a:p>
          <a:r>
            <a:rPr lang="el-GR" sz="3200" dirty="0"/>
            <a:t>Ενδεικτική Αντιστοίχιση Δράσεων–Δεικτών</a:t>
          </a:r>
        </a:p>
      </dgm:t>
    </dgm:pt>
    <dgm:pt modelId="{B73C8D77-AD77-4EBD-AFA6-C53A3BC366B5}" type="parTrans" cxnId="{F0B7040B-D754-47AB-9CD2-A784DAC6DBCB}">
      <dgm:prSet/>
      <dgm:spPr/>
      <dgm:t>
        <a:bodyPr/>
        <a:lstStyle/>
        <a:p>
          <a:endParaRPr lang="el-GR" sz="2000"/>
        </a:p>
      </dgm:t>
    </dgm:pt>
    <dgm:pt modelId="{A8444566-5CA5-4BF0-972A-59031A248F7A}" type="sibTrans" cxnId="{F0B7040B-D754-47AB-9CD2-A784DAC6DBCB}">
      <dgm:prSet/>
      <dgm:spPr/>
      <dgm:t>
        <a:bodyPr/>
        <a:lstStyle/>
        <a:p>
          <a:endParaRPr lang="el-GR" sz="2000"/>
        </a:p>
      </dgm:t>
    </dgm:pt>
    <dgm:pt modelId="{0EF66E1C-5EE2-4EFB-B12C-0581D1151501}">
      <dgm:prSet phldrT="[Text]" custT="1"/>
      <dgm:spPr/>
      <dgm:t>
        <a:bodyPr/>
        <a:lstStyle/>
        <a:p>
          <a:r>
            <a:rPr lang="el-GR" sz="2400" dirty="0"/>
            <a:t>Ενδεικτική Αντιστοίχιση Δράσεων–Δεικτών ΕΤΠΑ_ΤΣ_ΤΔΜ τύπου ΕΤΠΑ</a:t>
          </a:r>
        </a:p>
      </dgm:t>
    </dgm:pt>
    <dgm:pt modelId="{25062E52-B416-4D7C-BBCD-EC5F2DC89CD5}" type="parTrans" cxnId="{819A093E-AB32-4B02-9FE2-C7229B9ED421}">
      <dgm:prSet/>
      <dgm:spPr/>
      <dgm:t>
        <a:bodyPr/>
        <a:lstStyle/>
        <a:p>
          <a:endParaRPr lang="el-GR" sz="2000"/>
        </a:p>
      </dgm:t>
    </dgm:pt>
    <dgm:pt modelId="{F3907119-960D-489A-85A4-0FAAC1A9B1CB}" type="sibTrans" cxnId="{819A093E-AB32-4B02-9FE2-C7229B9ED421}">
      <dgm:prSet/>
      <dgm:spPr/>
      <dgm:t>
        <a:bodyPr/>
        <a:lstStyle/>
        <a:p>
          <a:endParaRPr lang="el-GR" sz="2000"/>
        </a:p>
      </dgm:t>
    </dgm:pt>
    <dgm:pt modelId="{A9A2BB30-B04C-4D9F-8235-433697E45136}">
      <dgm:prSet phldrT="[Text]" custT="1"/>
      <dgm:spPr/>
      <dgm:t>
        <a:bodyPr/>
        <a:lstStyle/>
        <a:p>
          <a:r>
            <a:rPr lang="el-GR" sz="3200" dirty="0"/>
            <a:t>Μη </a:t>
          </a:r>
          <a:r>
            <a:rPr lang="el-GR" sz="3200" dirty="0" err="1"/>
            <a:t>ομογενοποιημένοι</a:t>
          </a:r>
          <a:r>
            <a:rPr lang="el-GR" sz="3200" dirty="0"/>
            <a:t> ειδικοί δείκτες </a:t>
          </a:r>
          <a:r>
            <a:rPr lang="el-GR" sz="2800" i="1" dirty="0"/>
            <a:t>(αρχείο </a:t>
          </a:r>
          <a:r>
            <a:rPr lang="en-US" sz="2800" i="1" dirty="0"/>
            <a:t>excel</a:t>
          </a:r>
          <a:r>
            <a:rPr lang="el-GR" sz="2800" i="1" dirty="0"/>
            <a:t>)</a:t>
          </a:r>
          <a:endParaRPr lang="el-GR" sz="3200" i="1" dirty="0"/>
        </a:p>
      </dgm:t>
    </dgm:pt>
    <dgm:pt modelId="{382EF4B8-9E65-4F3F-8AAC-61DAFB589C0F}" type="parTrans" cxnId="{9C3354EF-86EE-4ECB-80E4-9B544B2E813F}">
      <dgm:prSet/>
      <dgm:spPr/>
      <dgm:t>
        <a:bodyPr/>
        <a:lstStyle/>
        <a:p>
          <a:endParaRPr lang="el-GR" sz="2000"/>
        </a:p>
      </dgm:t>
    </dgm:pt>
    <dgm:pt modelId="{2ECEF9A9-EE45-43AA-B277-EBBB698C2E7E}" type="sibTrans" cxnId="{9C3354EF-86EE-4ECB-80E4-9B544B2E813F}">
      <dgm:prSet/>
      <dgm:spPr/>
      <dgm:t>
        <a:bodyPr/>
        <a:lstStyle/>
        <a:p>
          <a:endParaRPr lang="el-GR" sz="2000"/>
        </a:p>
      </dgm:t>
    </dgm:pt>
    <dgm:pt modelId="{D504BBB4-46B9-4ACD-A02D-F61C7D2DD33C}">
      <dgm:prSet phldrT="[Text]" custT="1"/>
      <dgm:spPr/>
      <dgm:t>
        <a:bodyPr/>
        <a:lstStyle/>
        <a:p>
          <a:r>
            <a:rPr lang="el-GR" sz="3200" b="0" i="0" dirty="0"/>
            <a:t>Πρότυπα Απογραφικά Δελτία </a:t>
          </a:r>
          <a:r>
            <a:rPr lang="el-GR" sz="2800" b="0" i="1" dirty="0"/>
            <a:t>(για ΕΚΤ+, ΤΔΜ ή/και ειδικά δελτία εισόδου/ εξόδου)</a:t>
          </a:r>
          <a:endParaRPr lang="el-GR" sz="3200" i="1" dirty="0"/>
        </a:p>
      </dgm:t>
    </dgm:pt>
    <dgm:pt modelId="{E5674A25-BB87-4B60-91D3-230E2880E492}" type="parTrans" cxnId="{C864B86F-AC30-4C51-B7ED-2034F4063B53}">
      <dgm:prSet/>
      <dgm:spPr/>
      <dgm:t>
        <a:bodyPr/>
        <a:lstStyle/>
        <a:p>
          <a:endParaRPr lang="el-GR" sz="2000"/>
        </a:p>
      </dgm:t>
    </dgm:pt>
    <dgm:pt modelId="{FEE565A4-A796-42E1-AAEF-11023BE8875C}" type="sibTrans" cxnId="{C864B86F-AC30-4C51-B7ED-2034F4063B53}">
      <dgm:prSet/>
      <dgm:spPr/>
      <dgm:t>
        <a:bodyPr/>
        <a:lstStyle/>
        <a:p>
          <a:endParaRPr lang="el-GR" sz="2000"/>
        </a:p>
      </dgm:t>
    </dgm:pt>
    <dgm:pt modelId="{861267E3-7B61-49A8-BBA6-C54217D6AE75}">
      <dgm:prSet phldrT="[Text]" custT="1"/>
      <dgm:spPr/>
      <dgm:t>
        <a:bodyPr/>
        <a:lstStyle/>
        <a:p>
          <a:r>
            <a:rPr lang="el-GR" sz="3200" b="0" i="0" dirty="0"/>
            <a:t>Ορισμός ΜΜΕ</a:t>
          </a:r>
          <a:endParaRPr lang="el-GR" sz="3200" dirty="0"/>
        </a:p>
      </dgm:t>
    </dgm:pt>
    <dgm:pt modelId="{80CD670F-93B2-43E8-9A83-95AA5C4B5445}" type="sibTrans" cxnId="{EADEE823-9CFD-4079-85AE-0B843D776A48}">
      <dgm:prSet/>
      <dgm:spPr/>
      <dgm:t>
        <a:bodyPr/>
        <a:lstStyle/>
        <a:p>
          <a:endParaRPr lang="el-GR" sz="2000"/>
        </a:p>
      </dgm:t>
    </dgm:pt>
    <dgm:pt modelId="{99D2152A-48B7-49FF-BA52-EABAEE589DC5}" type="parTrans" cxnId="{EADEE823-9CFD-4079-85AE-0B843D776A48}">
      <dgm:prSet/>
      <dgm:spPr/>
      <dgm:t>
        <a:bodyPr/>
        <a:lstStyle/>
        <a:p>
          <a:endParaRPr lang="el-GR" sz="2000"/>
        </a:p>
      </dgm:t>
    </dgm:pt>
    <dgm:pt modelId="{2476AE2D-3446-4FC9-B04F-93D64EBBC587}">
      <dgm:prSet custT="1"/>
      <dgm:spPr/>
      <dgm:t>
        <a:bodyPr/>
        <a:lstStyle/>
        <a:p>
          <a:r>
            <a:rPr lang="el-GR" sz="2400" dirty="0"/>
            <a:t>Ενδεικτική Αντιστοίχιση Δράσεων–Ειδικών Στόχων ΕΚΤ+</a:t>
          </a:r>
        </a:p>
      </dgm:t>
    </dgm:pt>
    <dgm:pt modelId="{306F7B35-6F50-47E7-824A-EA02BD2DFFB4}" type="parTrans" cxnId="{BEBE19C9-D4EF-48F7-9F68-4526F990E71D}">
      <dgm:prSet/>
      <dgm:spPr/>
      <dgm:t>
        <a:bodyPr/>
        <a:lstStyle/>
        <a:p>
          <a:endParaRPr lang="el-GR"/>
        </a:p>
      </dgm:t>
    </dgm:pt>
    <dgm:pt modelId="{01D681F9-E6FF-4715-B9B0-463EF6E18066}" type="sibTrans" cxnId="{BEBE19C9-D4EF-48F7-9F68-4526F990E71D}">
      <dgm:prSet/>
      <dgm:spPr/>
      <dgm:t>
        <a:bodyPr/>
        <a:lstStyle/>
        <a:p>
          <a:endParaRPr lang="el-GR"/>
        </a:p>
      </dgm:t>
    </dgm:pt>
    <dgm:pt modelId="{5B117FAE-FEE4-4F5D-A457-782B4EF90362}" type="pres">
      <dgm:prSet presAssocID="{A9F34D0B-13E0-403D-95E2-FC6C986E661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01EFC61D-7A3D-464E-BCC4-602C10FEF56D}" type="pres">
      <dgm:prSet presAssocID="{E3DA7A2B-C5FB-43C0-9327-93B9FEDB438A}" presName="root" presStyleCnt="0">
        <dgm:presLayoutVars>
          <dgm:chMax/>
          <dgm:chPref val="4"/>
        </dgm:presLayoutVars>
      </dgm:prSet>
      <dgm:spPr/>
    </dgm:pt>
    <dgm:pt modelId="{604405E2-B6A3-46C0-BC54-9137770559E1}" type="pres">
      <dgm:prSet presAssocID="{E3DA7A2B-C5FB-43C0-9327-93B9FEDB438A}" presName="rootComposite" presStyleCnt="0">
        <dgm:presLayoutVars/>
      </dgm:prSet>
      <dgm:spPr/>
    </dgm:pt>
    <dgm:pt modelId="{A9D92F0F-5BCE-4693-9756-25D0384437B9}" type="pres">
      <dgm:prSet presAssocID="{E3DA7A2B-C5FB-43C0-9327-93B9FEDB438A}" presName="rootText" presStyleLbl="node0" presStyleIdx="0" presStyleCnt="4" custScaleY="173071">
        <dgm:presLayoutVars>
          <dgm:chMax/>
          <dgm:chPref val="4"/>
        </dgm:presLayoutVars>
      </dgm:prSet>
      <dgm:spPr/>
    </dgm:pt>
    <dgm:pt modelId="{A6862A71-AEC1-443E-A9C5-F41146F2FC76}" type="pres">
      <dgm:prSet presAssocID="{E3DA7A2B-C5FB-43C0-9327-93B9FEDB438A}" presName="childShape" presStyleCnt="0">
        <dgm:presLayoutVars>
          <dgm:chMax val="0"/>
          <dgm:chPref val="0"/>
        </dgm:presLayoutVars>
      </dgm:prSet>
      <dgm:spPr/>
    </dgm:pt>
    <dgm:pt modelId="{6DB4882B-19E4-41CC-B6D2-DA4F80B23542}" type="pres">
      <dgm:prSet presAssocID="{0EF66E1C-5EE2-4EFB-B12C-0581D1151501}" presName="childComposite" presStyleCnt="0">
        <dgm:presLayoutVars>
          <dgm:chMax val="0"/>
          <dgm:chPref val="0"/>
        </dgm:presLayoutVars>
      </dgm:prSet>
      <dgm:spPr/>
    </dgm:pt>
    <dgm:pt modelId="{0AF24DAC-D1EE-4A3A-828D-88CEF893F959}" type="pres">
      <dgm:prSet presAssocID="{0EF66E1C-5EE2-4EFB-B12C-0581D1151501}" presName="Image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outline"/>
        </a:ext>
      </dgm:extLst>
    </dgm:pt>
    <dgm:pt modelId="{2073E8B4-85D9-49C2-99F7-5D0F715176E3}" type="pres">
      <dgm:prSet presAssocID="{0EF66E1C-5EE2-4EFB-B12C-0581D1151501}" presName="childText" presStyleLbl="lnNode1" presStyleIdx="0" presStyleCnt="2" custScaleY="190278">
        <dgm:presLayoutVars>
          <dgm:chMax val="0"/>
          <dgm:chPref val="0"/>
          <dgm:bulletEnabled val="1"/>
        </dgm:presLayoutVars>
      </dgm:prSet>
      <dgm:spPr/>
    </dgm:pt>
    <dgm:pt modelId="{A550D4B9-80A8-4872-A9D2-5E4ADC6C65D1}" type="pres">
      <dgm:prSet presAssocID="{2476AE2D-3446-4FC9-B04F-93D64EBBC587}" presName="childComposite" presStyleCnt="0">
        <dgm:presLayoutVars>
          <dgm:chMax val="0"/>
          <dgm:chPref val="0"/>
        </dgm:presLayoutVars>
      </dgm:prSet>
      <dgm:spPr/>
    </dgm:pt>
    <dgm:pt modelId="{2BA7314D-5387-4C7F-9571-34E1B4627294}" type="pres">
      <dgm:prSet presAssocID="{2476AE2D-3446-4FC9-B04F-93D64EBBC587}" presName="Image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outline"/>
        </a:ext>
      </dgm:extLst>
    </dgm:pt>
    <dgm:pt modelId="{0BE98118-434C-4CD3-8145-067A446FC588}" type="pres">
      <dgm:prSet presAssocID="{2476AE2D-3446-4FC9-B04F-93D64EBBC587}" presName="childText" presStyleLbl="lnNode1" presStyleIdx="1" presStyleCnt="2" custScaleY="172972">
        <dgm:presLayoutVars>
          <dgm:chMax val="0"/>
          <dgm:chPref val="0"/>
          <dgm:bulletEnabled val="1"/>
        </dgm:presLayoutVars>
      </dgm:prSet>
      <dgm:spPr/>
    </dgm:pt>
    <dgm:pt modelId="{A53BBD34-FB64-493E-9128-893CA2F0B49F}" type="pres">
      <dgm:prSet presAssocID="{A9A2BB30-B04C-4D9F-8235-433697E45136}" presName="root" presStyleCnt="0">
        <dgm:presLayoutVars>
          <dgm:chMax/>
          <dgm:chPref val="4"/>
        </dgm:presLayoutVars>
      </dgm:prSet>
      <dgm:spPr/>
    </dgm:pt>
    <dgm:pt modelId="{16D88BAD-08A9-4058-821D-BA7FFB22EF24}" type="pres">
      <dgm:prSet presAssocID="{A9A2BB30-B04C-4D9F-8235-433697E45136}" presName="rootComposite" presStyleCnt="0">
        <dgm:presLayoutVars/>
      </dgm:prSet>
      <dgm:spPr/>
    </dgm:pt>
    <dgm:pt modelId="{04FD4FF5-BB2D-4D7C-994A-EAFEEF2A32A7}" type="pres">
      <dgm:prSet presAssocID="{A9A2BB30-B04C-4D9F-8235-433697E45136}" presName="rootText" presStyleLbl="node0" presStyleIdx="1" presStyleCnt="4" custScaleY="173071">
        <dgm:presLayoutVars>
          <dgm:chMax/>
          <dgm:chPref val="4"/>
        </dgm:presLayoutVars>
      </dgm:prSet>
      <dgm:spPr/>
    </dgm:pt>
    <dgm:pt modelId="{CC894A10-48C4-4791-9771-39B9F21885ED}" type="pres">
      <dgm:prSet presAssocID="{A9A2BB30-B04C-4D9F-8235-433697E45136}" presName="childShape" presStyleCnt="0">
        <dgm:presLayoutVars>
          <dgm:chMax val="0"/>
          <dgm:chPref val="0"/>
        </dgm:presLayoutVars>
      </dgm:prSet>
      <dgm:spPr/>
    </dgm:pt>
    <dgm:pt modelId="{FD4068EC-8DD3-48E2-A02D-C3B9B59B4D64}" type="pres">
      <dgm:prSet presAssocID="{D504BBB4-46B9-4ACD-A02D-F61C7D2DD33C}" presName="root" presStyleCnt="0">
        <dgm:presLayoutVars>
          <dgm:chMax/>
          <dgm:chPref val="4"/>
        </dgm:presLayoutVars>
      </dgm:prSet>
      <dgm:spPr/>
    </dgm:pt>
    <dgm:pt modelId="{FC7A0834-6A99-4787-B09E-CDF110699C1A}" type="pres">
      <dgm:prSet presAssocID="{D504BBB4-46B9-4ACD-A02D-F61C7D2DD33C}" presName="rootComposite" presStyleCnt="0">
        <dgm:presLayoutVars/>
      </dgm:prSet>
      <dgm:spPr/>
    </dgm:pt>
    <dgm:pt modelId="{B61520F9-053D-492E-A501-F9AF46FDBC32}" type="pres">
      <dgm:prSet presAssocID="{D504BBB4-46B9-4ACD-A02D-F61C7D2DD33C}" presName="rootText" presStyleLbl="node0" presStyleIdx="2" presStyleCnt="4" custScaleY="271082">
        <dgm:presLayoutVars>
          <dgm:chMax/>
          <dgm:chPref val="4"/>
        </dgm:presLayoutVars>
      </dgm:prSet>
      <dgm:spPr/>
    </dgm:pt>
    <dgm:pt modelId="{273EE79B-0148-40E6-867E-674173734900}" type="pres">
      <dgm:prSet presAssocID="{D504BBB4-46B9-4ACD-A02D-F61C7D2DD33C}" presName="childShape" presStyleCnt="0">
        <dgm:presLayoutVars>
          <dgm:chMax val="0"/>
          <dgm:chPref val="0"/>
        </dgm:presLayoutVars>
      </dgm:prSet>
      <dgm:spPr/>
    </dgm:pt>
    <dgm:pt modelId="{B4E697A7-A450-48A3-92AD-7BC9F70FCAB7}" type="pres">
      <dgm:prSet presAssocID="{861267E3-7B61-49A8-BBA6-C54217D6AE75}" presName="root" presStyleCnt="0">
        <dgm:presLayoutVars>
          <dgm:chMax/>
          <dgm:chPref val="4"/>
        </dgm:presLayoutVars>
      </dgm:prSet>
      <dgm:spPr/>
    </dgm:pt>
    <dgm:pt modelId="{0BB64449-95B9-468A-80D8-55F18E6FAE81}" type="pres">
      <dgm:prSet presAssocID="{861267E3-7B61-49A8-BBA6-C54217D6AE75}" presName="rootComposite" presStyleCnt="0">
        <dgm:presLayoutVars/>
      </dgm:prSet>
      <dgm:spPr/>
    </dgm:pt>
    <dgm:pt modelId="{E5CCE26A-E79F-4B6D-A9C2-579412DA12F5}" type="pres">
      <dgm:prSet presAssocID="{861267E3-7B61-49A8-BBA6-C54217D6AE75}" presName="rootText" presStyleLbl="node0" presStyleIdx="3" presStyleCnt="4" custScaleY="173071">
        <dgm:presLayoutVars>
          <dgm:chMax/>
          <dgm:chPref val="4"/>
        </dgm:presLayoutVars>
      </dgm:prSet>
      <dgm:spPr/>
    </dgm:pt>
    <dgm:pt modelId="{0969201C-FCA8-476E-9369-042D69F5A6E3}" type="pres">
      <dgm:prSet presAssocID="{861267E3-7B61-49A8-BBA6-C54217D6AE75}" presName="childShape" presStyleCnt="0">
        <dgm:presLayoutVars>
          <dgm:chMax val="0"/>
          <dgm:chPref val="0"/>
        </dgm:presLayoutVars>
      </dgm:prSet>
      <dgm:spPr/>
    </dgm:pt>
  </dgm:ptLst>
  <dgm:cxnLst>
    <dgm:cxn modelId="{F0B7040B-D754-47AB-9CD2-A784DAC6DBCB}" srcId="{A9F34D0B-13E0-403D-95E2-FC6C986E6612}" destId="{E3DA7A2B-C5FB-43C0-9327-93B9FEDB438A}" srcOrd="0" destOrd="0" parTransId="{B73C8D77-AD77-4EBD-AFA6-C53A3BC366B5}" sibTransId="{A8444566-5CA5-4BF0-972A-59031A248F7A}"/>
    <dgm:cxn modelId="{D6221D1C-52AB-41AF-B221-E7883CFBE992}" type="presOf" srcId="{D504BBB4-46B9-4ACD-A02D-F61C7D2DD33C}" destId="{B61520F9-053D-492E-A501-F9AF46FDBC32}" srcOrd="0" destOrd="0" presId="urn:microsoft.com/office/officeart/2008/layout/PictureAccentList"/>
    <dgm:cxn modelId="{EADEE823-9CFD-4079-85AE-0B843D776A48}" srcId="{A9F34D0B-13E0-403D-95E2-FC6C986E6612}" destId="{861267E3-7B61-49A8-BBA6-C54217D6AE75}" srcOrd="3" destOrd="0" parTransId="{99D2152A-48B7-49FF-BA52-EABAEE589DC5}" sibTransId="{80CD670F-93B2-43E8-9A83-95AA5C4B5445}"/>
    <dgm:cxn modelId="{9FCBBE34-0DD5-4EFD-A50D-87A588DF000C}" type="presOf" srcId="{A9F34D0B-13E0-403D-95E2-FC6C986E6612}" destId="{5B117FAE-FEE4-4F5D-A457-782B4EF90362}" srcOrd="0" destOrd="0" presId="urn:microsoft.com/office/officeart/2008/layout/PictureAccentList"/>
    <dgm:cxn modelId="{819A093E-AB32-4B02-9FE2-C7229B9ED421}" srcId="{E3DA7A2B-C5FB-43C0-9327-93B9FEDB438A}" destId="{0EF66E1C-5EE2-4EFB-B12C-0581D1151501}" srcOrd="0" destOrd="0" parTransId="{25062E52-B416-4D7C-BBCD-EC5F2DC89CD5}" sibTransId="{F3907119-960D-489A-85A4-0FAAC1A9B1CB}"/>
    <dgm:cxn modelId="{C864B86F-AC30-4C51-B7ED-2034F4063B53}" srcId="{A9F34D0B-13E0-403D-95E2-FC6C986E6612}" destId="{D504BBB4-46B9-4ACD-A02D-F61C7D2DD33C}" srcOrd="2" destOrd="0" parTransId="{E5674A25-BB87-4B60-91D3-230E2880E492}" sibTransId="{FEE565A4-A796-42E1-AAEF-11023BE8875C}"/>
    <dgm:cxn modelId="{A540A4A2-D54F-4BBE-B1F8-40D1F8A917D9}" type="presOf" srcId="{2476AE2D-3446-4FC9-B04F-93D64EBBC587}" destId="{0BE98118-434C-4CD3-8145-067A446FC588}" srcOrd="0" destOrd="0" presId="urn:microsoft.com/office/officeart/2008/layout/PictureAccentList"/>
    <dgm:cxn modelId="{2FFB76A7-FF85-4DCE-AB71-91FBEB00E702}" type="presOf" srcId="{0EF66E1C-5EE2-4EFB-B12C-0581D1151501}" destId="{2073E8B4-85D9-49C2-99F7-5D0F715176E3}" srcOrd="0" destOrd="0" presId="urn:microsoft.com/office/officeart/2008/layout/PictureAccentList"/>
    <dgm:cxn modelId="{72ADDDB5-C065-40F2-87F2-1B08B6947CA0}" type="presOf" srcId="{E3DA7A2B-C5FB-43C0-9327-93B9FEDB438A}" destId="{A9D92F0F-5BCE-4693-9756-25D0384437B9}" srcOrd="0" destOrd="0" presId="urn:microsoft.com/office/officeart/2008/layout/PictureAccentList"/>
    <dgm:cxn modelId="{CF5A69BC-9DCB-4A3C-A97E-968B0F44ED73}" type="presOf" srcId="{A9A2BB30-B04C-4D9F-8235-433697E45136}" destId="{04FD4FF5-BB2D-4D7C-994A-EAFEEF2A32A7}" srcOrd="0" destOrd="0" presId="urn:microsoft.com/office/officeart/2008/layout/PictureAccentList"/>
    <dgm:cxn modelId="{BEBE19C9-D4EF-48F7-9F68-4526F990E71D}" srcId="{E3DA7A2B-C5FB-43C0-9327-93B9FEDB438A}" destId="{2476AE2D-3446-4FC9-B04F-93D64EBBC587}" srcOrd="1" destOrd="0" parTransId="{306F7B35-6F50-47E7-824A-EA02BD2DFFB4}" sibTransId="{01D681F9-E6FF-4715-B9B0-463EF6E18066}"/>
    <dgm:cxn modelId="{686EC9DA-20A5-4937-A1ED-24E955DA8631}" type="presOf" srcId="{861267E3-7B61-49A8-BBA6-C54217D6AE75}" destId="{E5CCE26A-E79F-4B6D-A9C2-579412DA12F5}" srcOrd="0" destOrd="0" presId="urn:microsoft.com/office/officeart/2008/layout/PictureAccentList"/>
    <dgm:cxn modelId="{9C3354EF-86EE-4ECB-80E4-9B544B2E813F}" srcId="{A9F34D0B-13E0-403D-95E2-FC6C986E6612}" destId="{A9A2BB30-B04C-4D9F-8235-433697E45136}" srcOrd="1" destOrd="0" parTransId="{382EF4B8-9E65-4F3F-8AAC-61DAFB589C0F}" sibTransId="{2ECEF9A9-EE45-43AA-B277-EBBB698C2E7E}"/>
    <dgm:cxn modelId="{310328C2-04EF-400A-9770-142943C48B92}" type="presParOf" srcId="{5B117FAE-FEE4-4F5D-A457-782B4EF90362}" destId="{01EFC61D-7A3D-464E-BCC4-602C10FEF56D}" srcOrd="0" destOrd="0" presId="urn:microsoft.com/office/officeart/2008/layout/PictureAccentList"/>
    <dgm:cxn modelId="{FDC384CC-9965-4C6E-97A5-96FB5DB229BD}" type="presParOf" srcId="{01EFC61D-7A3D-464E-BCC4-602C10FEF56D}" destId="{604405E2-B6A3-46C0-BC54-9137770559E1}" srcOrd="0" destOrd="0" presId="urn:microsoft.com/office/officeart/2008/layout/PictureAccentList"/>
    <dgm:cxn modelId="{5961C462-CECF-434B-96D7-D0E4285981B2}" type="presParOf" srcId="{604405E2-B6A3-46C0-BC54-9137770559E1}" destId="{A9D92F0F-5BCE-4693-9756-25D0384437B9}" srcOrd="0" destOrd="0" presId="urn:microsoft.com/office/officeart/2008/layout/PictureAccentList"/>
    <dgm:cxn modelId="{73C18640-27C4-4C94-BE10-755B49980438}" type="presParOf" srcId="{01EFC61D-7A3D-464E-BCC4-602C10FEF56D}" destId="{A6862A71-AEC1-443E-A9C5-F41146F2FC76}" srcOrd="1" destOrd="0" presId="urn:microsoft.com/office/officeart/2008/layout/PictureAccentList"/>
    <dgm:cxn modelId="{FD3B0D13-EC4F-40C8-A47C-217397A2BEE7}" type="presParOf" srcId="{A6862A71-AEC1-443E-A9C5-F41146F2FC76}" destId="{6DB4882B-19E4-41CC-B6D2-DA4F80B23542}" srcOrd="0" destOrd="0" presId="urn:microsoft.com/office/officeart/2008/layout/PictureAccentList"/>
    <dgm:cxn modelId="{E6A89DB1-A839-4D81-80D3-871B15515014}" type="presParOf" srcId="{6DB4882B-19E4-41CC-B6D2-DA4F80B23542}" destId="{0AF24DAC-D1EE-4A3A-828D-88CEF893F959}" srcOrd="0" destOrd="0" presId="urn:microsoft.com/office/officeart/2008/layout/PictureAccentList"/>
    <dgm:cxn modelId="{79836698-0B69-4E0E-B4D8-8E7CD1007D90}" type="presParOf" srcId="{6DB4882B-19E4-41CC-B6D2-DA4F80B23542}" destId="{2073E8B4-85D9-49C2-99F7-5D0F715176E3}" srcOrd="1" destOrd="0" presId="urn:microsoft.com/office/officeart/2008/layout/PictureAccentList"/>
    <dgm:cxn modelId="{7D217C78-6499-4527-A1E7-FF274D0312B6}" type="presParOf" srcId="{A6862A71-AEC1-443E-A9C5-F41146F2FC76}" destId="{A550D4B9-80A8-4872-A9D2-5E4ADC6C65D1}" srcOrd="1" destOrd="0" presId="urn:microsoft.com/office/officeart/2008/layout/PictureAccentList"/>
    <dgm:cxn modelId="{1A61790E-68D7-457F-A0FC-945054652ADD}" type="presParOf" srcId="{A550D4B9-80A8-4872-A9D2-5E4ADC6C65D1}" destId="{2BA7314D-5387-4C7F-9571-34E1B4627294}" srcOrd="0" destOrd="0" presId="urn:microsoft.com/office/officeart/2008/layout/PictureAccentList"/>
    <dgm:cxn modelId="{BD0C4401-35C5-4B00-8EEB-6739D09292BE}" type="presParOf" srcId="{A550D4B9-80A8-4872-A9D2-5E4ADC6C65D1}" destId="{0BE98118-434C-4CD3-8145-067A446FC588}" srcOrd="1" destOrd="0" presId="urn:microsoft.com/office/officeart/2008/layout/PictureAccentList"/>
    <dgm:cxn modelId="{6F7CEDAB-0ECD-4048-9688-FF33F46DF320}" type="presParOf" srcId="{5B117FAE-FEE4-4F5D-A457-782B4EF90362}" destId="{A53BBD34-FB64-493E-9128-893CA2F0B49F}" srcOrd="1" destOrd="0" presId="urn:microsoft.com/office/officeart/2008/layout/PictureAccentList"/>
    <dgm:cxn modelId="{0E59C9D3-9B09-4251-A98D-E346AC0CA442}" type="presParOf" srcId="{A53BBD34-FB64-493E-9128-893CA2F0B49F}" destId="{16D88BAD-08A9-4058-821D-BA7FFB22EF24}" srcOrd="0" destOrd="0" presId="urn:microsoft.com/office/officeart/2008/layout/PictureAccentList"/>
    <dgm:cxn modelId="{A3F472F5-D42B-4B5A-9E09-972E3D8AE37A}" type="presParOf" srcId="{16D88BAD-08A9-4058-821D-BA7FFB22EF24}" destId="{04FD4FF5-BB2D-4D7C-994A-EAFEEF2A32A7}" srcOrd="0" destOrd="0" presId="urn:microsoft.com/office/officeart/2008/layout/PictureAccentList"/>
    <dgm:cxn modelId="{7C1DE8AE-A9CA-459D-90C9-AB226E83D136}" type="presParOf" srcId="{A53BBD34-FB64-493E-9128-893CA2F0B49F}" destId="{CC894A10-48C4-4791-9771-39B9F21885ED}" srcOrd="1" destOrd="0" presId="urn:microsoft.com/office/officeart/2008/layout/PictureAccentList"/>
    <dgm:cxn modelId="{62EE118E-DEA2-43F4-B401-21EC9636B946}" type="presParOf" srcId="{5B117FAE-FEE4-4F5D-A457-782B4EF90362}" destId="{FD4068EC-8DD3-48E2-A02D-C3B9B59B4D64}" srcOrd="2" destOrd="0" presId="urn:microsoft.com/office/officeart/2008/layout/PictureAccentList"/>
    <dgm:cxn modelId="{02F1EB57-C897-4580-AAFF-C3862C3FBA15}" type="presParOf" srcId="{FD4068EC-8DD3-48E2-A02D-C3B9B59B4D64}" destId="{FC7A0834-6A99-4787-B09E-CDF110699C1A}" srcOrd="0" destOrd="0" presId="urn:microsoft.com/office/officeart/2008/layout/PictureAccentList"/>
    <dgm:cxn modelId="{AC2F17C3-B147-43FC-A928-C5931984D379}" type="presParOf" srcId="{FC7A0834-6A99-4787-B09E-CDF110699C1A}" destId="{B61520F9-053D-492E-A501-F9AF46FDBC32}" srcOrd="0" destOrd="0" presId="urn:microsoft.com/office/officeart/2008/layout/PictureAccentList"/>
    <dgm:cxn modelId="{A357F5AA-2097-48C4-A66B-3EBA4F48EFAA}" type="presParOf" srcId="{FD4068EC-8DD3-48E2-A02D-C3B9B59B4D64}" destId="{273EE79B-0148-40E6-867E-674173734900}" srcOrd="1" destOrd="0" presId="urn:microsoft.com/office/officeart/2008/layout/PictureAccentList"/>
    <dgm:cxn modelId="{1CF666F2-9AE7-4271-8BDF-D75E288DFE35}" type="presParOf" srcId="{5B117FAE-FEE4-4F5D-A457-782B4EF90362}" destId="{B4E697A7-A450-48A3-92AD-7BC9F70FCAB7}" srcOrd="3" destOrd="0" presId="urn:microsoft.com/office/officeart/2008/layout/PictureAccentList"/>
    <dgm:cxn modelId="{0FCF40A9-E26D-40B9-ADEF-3A2A842F6109}" type="presParOf" srcId="{B4E697A7-A450-48A3-92AD-7BC9F70FCAB7}" destId="{0BB64449-95B9-468A-80D8-55F18E6FAE81}" srcOrd="0" destOrd="0" presId="urn:microsoft.com/office/officeart/2008/layout/PictureAccentList"/>
    <dgm:cxn modelId="{41CB20F2-68B2-4059-AEE9-E60003A8FA94}" type="presParOf" srcId="{0BB64449-95B9-468A-80D8-55F18E6FAE81}" destId="{E5CCE26A-E79F-4B6D-A9C2-579412DA12F5}" srcOrd="0" destOrd="0" presId="urn:microsoft.com/office/officeart/2008/layout/PictureAccentList"/>
    <dgm:cxn modelId="{748D8627-68B1-43C9-BA26-E57C0F601767}" type="presParOf" srcId="{B4E697A7-A450-48A3-92AD-7BC9F70FCAB7}" destId="{0969201C-FCA8-476E-9369-042D69F5A6E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9E4872D-15B3-4660-8710-E8CBA77B074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61378AC-73B7-4947-A254-6D6D3E1B4A8B}">
      <dgm:prSet phldrT="[Text]" custT="1"/>
      <dgm:spPr/>
      <dgm:t>
        <a:bodyPr/>
        <a:lstStyle/>
        <a:p>
          <a:r>
            <a:rPr lang="el-GR" sz="4000" b="1" dirty="0"/>
            <a:t>Φορέας Διαχείρισης Πλατφόρμας </a:t>
          </a:r>
        </a:p>
      </dgm:t>
    </dgm:pt>
    <dgm:pt modelId="{95D42D8F-D5E2-4362-9FAB-CD6E2F427DC7}" type="parTrans" cxnId="{F58179E9-1171-47AE-8403-0FD4373FDB80}">
      <dgm:prSet/>
      <dgm:spPr/>
      <dgm:t>
        <a:bodyPr/>
        <a:lstStyle/>
        <a:p>
          <a:endParaRPr lang="el-GR"/>
        </a:p>
      </dgm:t>
    </dgm:pt>
    <dgm:pt modelId="{0920336C-CBF2-4412-98B7-9FE94E557633}" type="sibTrans" cxnId="{F58179E9-1171-47AE-8403-0FD4373FDB80}">
      <dgm:prSet/>
      <dgm:spPr/>
      <dgm:t>
        <a:bodyPr/>
        <a:lstStyle/>
        <a:p>
          <a:endParaRPr lang="el-GR"/>
        </a:p>
      </dgm:t>
    </dgm:pt>
    <dgm:pt modelId="{4971DF5A-FDD4-4EA4-8559-93BBD24BE05D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Ø"/>
            <a:tabLst/>
            <a:defRPr/>
          </a:pPr>
          <a:r>
            <a:rPr lang="el-GR" sz="3200" b="1" kern="1200" dirty="0"/>
            <a:t>Η Μονάδα Γ΄ της ΕΥΣΣΑΕ </a:t>
          </a:r>
          <a:r>
            <a:rPr lang="el-GR" sz="32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σε συνεργασία με την Μονάδα Γ΄ της ΕΥΣΕΚΤ </a:t>
          </a:r>
          <a:r>
            <a:rPr lang="el-GR" sz="3200" b="0" kern="1200" dirty="0"/>
            <a:t>είναι </a:t>
          </a:r>
          <a:r>
            <a:rPr lang="el-GR" sz="3200" b="0" kern="1200" dirty="0">
              <a:solidFill>
                <a:schemeClr val="tx1"/>
              </a:solidFill>
            </a:rPr>
            <a:t>αρμόδια για την Διαχείριση της πλατφόρμας των δεικτών.</a:t>
          </a:r>
        </a:p>
      </dgm:t>
    </dgm:pt>
    <dgm:pt modelId="{42BF5A32-FC51-42BE-8925-44019EEC8822}" type="parTrans" cxnId="{4A09DDB0-AE76-4FD8-9059-1DB1C4317A08}">
      <dgm:prSet/>
      <dgm:spPr/>
      <dgm:t>
        <a:bodyPr/>
        <a:lstStyle/>
        <a:p>
          <a:endParaRPr lang="el-GR"/>
        </a:p>
      </dgm:t>
    </dgm:pt>
    <dgm:pt modelId="{2784D86F-4216-488B-A014-9154ED7AF059}" type="sibTrans" cxnId="{4A09DDB0-AE76-4FD8-9059-1DB1C4317A08}">
      <dgm:prSet/>
      <dgm:spPr/>
      <dgm:t>
        <a:bodyPr/>
        <a:lstStyle/>
        <a:p>
          <a:endParaRPr lang="el-GR"/>
        </a:p>
      </dgm:t>
    </dgm:pt>
    <dgm:pt modelId="{B60C59C5-8E45-49FA-8A5D-4FD35C9824F6}">
      <dgm:prSet phldrT="[Text]" custT="1"/>
      <dgm:spPr/>
      <dgm:t>
        <a:bodyPr/>
        <a:lstStyle/>
        <a:p>
          <a:r>
            <a:rPr lang="el-GR" sz="4000" b="1" dirty="0"/>
            <a:t>Ενημέρωση/Επικαιροποίηση Πλατφόρμας </a:t>
          </a:r>
        </a:p>
      </dgm:t>
    </dgm:pt>
    <dgm:pt modelId="{A365E98E-6A6D-4E32-9313-4C34C6DCF71E}" type="parTrans" cxnId="{A5333473-82B9-497B-B9C8-44C3C2E02F9C}">
      <dgm:prSet/>
      <dgm:spPr/>
      <dgm:t>
        <a:bodyPr/>
        <a:lstStyle/>
        <a:p>
          <a:endParaRPr lang="el-GR"/>
        </a:p>
      </dgm:t>
    </dgm:pt>
    <dgm:pt modelId="{A5B1673E-6A30-4654-82E6-76CC43FA859D}" type="sibTrans" cxnId="{A5333473-82B9-497B-B9C8-44C3C2E02F9C}">
      <dgm:prSet/>
      <dgm:spPr/>
      <dgm:t>
        <a:bodyPr/>
        <a:lstStyle/>
        <a:p>
          <a:endParaRPr lang="el-GR"/>
        </a:p>
      </dgm:t>
    </dgm:pt>
    <dgm:pt modelId="{BDBFFB2B-2548-4D98-A36E-6AE60A46A2C1}">
      <dgm:prSet phldrT="[Text]" custT="1"/>
      <dgm:spPr/>
      <dgm:t>
        <a:bodyPr/>
        <a:lstStyle/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l-GR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Ενσωμάτωση  τροποποιήσεων  των Καν. των Ταμείων 2021/1058 και του Καν. 2024/795 (STEP), με την :</a:t>
          </a:r>
        </a:p>
      </dgm:t>
    </dgm:pt>
    <dgm:pt modelId="{1A9711E8-260B-4868-BC59-87273158D9BA}" type="parTrans" cxnId="{75A41018-F71C-46E3-8571-FC488092F4B5}">
      <dgm:prSet/>
      <dgm:spPr/>
      <dgm:t>
        <a:bodyPr/>
        <a:lstStyle/>
        <a:p>
          <a:endParaRPr lang="el-GR"/>
        </a:p>
      </dgm:t>
    </dgm:pt>
    <dgm:pt modelId="{9FAFD008-C7FB-49A1-9CA9-4AB310210613}" type="sibTrans" cxnId="{75A41018-F71C-46E3-8571-FC488092F4B5}">
      <dgm:prSet/>
      <dgm:spPr/>
      <dgm:t>
        <a:bodyPr/>
        <a:lstStyle/>
        <a:p>
          <a:endParaRPr lang="el-GR"/>
        </a:p>
      </dgm:t>
    </dgm:pt>
    <dgm:pt modelId="{E6B8B58D-4DF6-439A-9101-8EB200BFD896}">
      <dgm:prSet custT="1"/>
      <dgm:spPr/>
      <dgm:t>
        <a:bodyPr/>
        <a:lstStyle/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l-GR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εισαγωγή νέων Ε.Σ. (1.vi, 1.vii, 2.v, 2.x, 2.xi, 2.xii, 3.iii, 4.vii, 5.iii και 5.iv) και σχετικών δεικτών, καθώς και τροποποιήσεων υπαρχόντων Ε.Σ. και Δεικτών</a:t>
          </a:r>
        </a:p>
      </dgm:t>
    </dgm:pt>
    <dgm:pt modelId="{B90AC6FB-D121-4F29-922C-33A28B41188C}" type="parTrans" cxnId="{DDEA3A1F-BAB8-40EA-A353-B8F80B342CB7}">
      <dgm:prSet/>
      <dgm:spPr/>
      <dgm:t>
        <a:bodyPr/>
        <a:lstStyle/>
        <a:p>
          <a:endParaRPr lang="el-GR"/>
        </a:p>
      </dgm:t>
    </dgm:pt>
    <dgm:pt modelId="{6FC62740-852A-4938-877A-0442EE62B7A8}" type="sibTrans" cxnId="{DDEA3A1F-BAB8-40EA-A353-B8F80B342CB7}">
      <dgm:prSet/>
      <dgm:spPr/>
      <dgm:t>
        <a:bodyPr/>
        <a:lstStyle/>
        <a:p>
          <a:endParaRPr lang="el-GR"/>
        </a:p>
      </dgm:t>
    </dgm:pt>
    <dgm:pt modelId="{0DE21196-2599-4C4A-80D8-275CF2367D18}">
      <dgm:prSet custT="1"/>
      <dgm:spPr/>
      <dgm:t>
        <a:bodyPr/>
        <a:lstStyle/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l-GR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εισαγωγή προτύπων ΔΤΔ των νέων δεικτών (RCO29, RCO125 έως RCO129 και RCO131)</a:t>
          </a:r>
        </a:p>
      </dgm:t>
    </dgm:pt>
    <dgm:pt modelId="{C40AB5BE-F8EB-4B20-8B8A-65EFC1484C06}" type="parTrans" cxnId="{614CA510-DF3B-4775-AF07-A7C65F40E45A}">
      <dgm:prSet/>
      <dgm:spPr/>
      <dgm:t>
        <a:bodyPr/>
        <a:lstStyle/>
        <a:p>
          <a:endParaRPr lang="el-GR"/>
        </a:p>
      </dgm:t>
    </dgm:pt>
    <dgm:pt modelId="{E54664DB-E795-4F5F-9324-0EFF2F33038A}" type="sibTrans" cxnId="{614CA510-DF3B-4775-AF07-A7C65F40E45A}">
      <dgm:prSet/>
      <dgm:spPr/>
      <dgm:t>
        <a:bodyPr/>
        <a:lstStyle/>
        <a:p>
          <a:endParaRPr lang="el-GR"/>
        </a:p>
      </dgm:t>
    </dgm:pt>
    <dgm:pt modelId="{9D927B35-EA10-4BE5-989D-C6DF3C0EEEE1}">
      <dgm:prSet custT="1"/>
      <dgm:spPr/>
      <dgm:t>
        <a:bodyPr/>
        <a:lstStyle/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l-GR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Εισαγωγή νέου  Αρχείου  σύνδεσης  Κατηγοριών Δράσεων με Δείκτες και Πεδία Παρέμβασης ΕΤΠΑ ΤΣ</a:t>
          </a:r>
        </a:p>
      </dgm:t>
    </dgm:pt>
    <dgm:pt modelId="{4067CB64-65EA-4573-A416-435EA9344BA6}" type="parTrans" cxnId="{19762BD7-36DA-4BE6-93D4-DC1D37244738}">
      <dgm:prSet/>
      <dgm:spPr/>
      <dgm:t>
        <a:bodyPr/>
        <a:lstStyle/>
        <a:p>
          <a:endParaRPr lang="el-GR"/>
        </a:p>
      </dgm:t>
    </dgm:pt>
    <dgm:pt modelId="{1430D950-13F4-4631-B2EA-787BADE1E84F}" type="sibTrans" cxnId="{19762BD7-36DA-4BE6-93D4-DC1D37244738}">
      <dgm:prSet/>
      <dgm:spPr/>
      <dgm:t>
        <a:bodyPr/>
        <a:lstStyle/>
        <a:p>
          <a:endParaRPr lang="el-GR"/>
        </a:p>
      </dgm:t>
    </dgm:pt>
    <dgm:pt modelId="{4BD27C5C-F523-4FBB-8CE5-ECB1F6AC3488}">
      <dgm:prSet custT="1"/>
      <dgm:spPr/>
      <dgm:t>
        <a:bodyPr/>
        <a:lstStyle/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l-GR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Για ερωτήματα  που αφορούν την πλατφόρμα</a:t>
          </a:r>
          <a:r>
            <a:rPr lang="en-US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l-GR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των δεικτών  επικοινωνείτε με:</a:t>
          </a:r>
        </a:p>
      </dgm:t>
    </dgm:pt>
    <dgm:pt modelId="{689B47FA-9441-43BA-9A61-249BAD0BFC0B}" type="parTrans" cxnId="{BFC5284C-E472-4FEC-82BE-41FC18932BC2}">
      <dgm:prSet/>
      <dgm:spPr/>
      <dgm:t>
        <a:bodyPr/>
        <a:lstStyle/>
        <a:p>
          <a:endParaRPr lang="el-GR"/>
        </a:p>
      </dgm:t>
    </dgm:pt>
    <dgm:pt modelId="{07CDCC40-074E-40A8-9618-8CB57F2CE636}" type="sibTrans" cxnId="{BFC5284C-E472-4FEC-82BE-41FC18932BC2}">
      <dgm:prSet/>
      <dgm:spPr/>
      <dgm:t>
        <a:bodyPr/>
        <a:lstStyle/>
        <a:p>
          <a:endParaRPr lang="el-GR"/>
        </a:p>
      </dgm:t>
    </dgm:pt>
    <dgm:pt modelId="{E5392E0F-CA1D-4741-B68E-2B96A753FCB8}">
      <dgm:prSet custT="1"/>
      <dgm:spPr/>
      <dgm:t>
        <a:bodyPr/>
        <a:lstStyle/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l-GR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Γιάννη </a:t>
          </a:r>
          <a:r>
            <a:rPr lang="el-GR" sz="3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Δημητρέλο</a:t>
          </a:r>
          <a:r>
            <a:rPr lang="el-GR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</a:t>
          </a:r>
          <a:r>
            <a:rPr lang="en-US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hlinkClick xmlns:r="http://schemas.openxmlformats.org/officeDocument/2006/relationships" r:id="rId1"/>
            </a:rPr>
            <a:t>idimitrelos@mou.gr</a:t>
          </a:r>
          <a:endParaRPr lang="el-GR" sz="3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DEFF8C9-23C5-4E5A-8AAD-F1983A09D0DB}" type="parTrans" cxnId="{F71D2FC2-99DE-4891-A903-A893427D8CA2}">
      <dgm:prSet/>
      <dgm:spPr/>
      <dgm:t>
        <a:bodyPr/>
        <a:lstStyle/>
        <a:p>
          <a:endParaRPr lang="el-GR"/>
        </a:p>
      </dgm:t>
    </dgm:pt>
    <dgm:pt modelId="{036FE0B2-CADA-4EA1-B884-DDFBF767F164}" type="sibTrans" cxnId="{F71D2FC2-99DE-4891-A903-A893427D8CA2}">
      <dgm:prSet/>
      <dgm:spPr/>
      <dgm:t>
        <a:bodyPr/>
        <a:lstStyle/>
        <a:p>
          <a:endParaRPr lang="el-GR"/>
        </a:p>
      </dgm:t>
    </dgm:pt>
    <dgm:pt modelId="{7FA29EB2-AAE8-454A-986F-B650A093EAE3}">
      <dgm:prSet custT="1"/>
      <dgm:spPr/>
      <dgm:t>
        <a:bodyPr/>
        <a:lstStyle/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l-GR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Ασπασία </a:t>
          </a:r>
          <a:r>
            <a:rPr lang="el-GR" sz="3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Ζώτου</a:t>
          </a:r>
          <a:r>
            <a:rPr lang="el-GR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    </a:t>
          </a:r>
          <a:r>
            <a:rPr lang="en-US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hlinkClick xmlns:r="http://schemas.openxmlformats.org/officeDocument/2006/relationships" r:id="rId2"/>
            </a:rPr>
            <a:t>a.zotou@mou.gr</a:t>
          </a:r>
          <a:r>
            <a:rPr lang="en-US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</a:t>
          </a:r>
          <a:endParaRPr lang="el-GR" sz="3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C8D1264-8769-4BBF-9AE3-10299F4A227D}" type="parTrans" cxnId="{F108FA04-0A92-45CA-A74D-0E4E105A844F}">
      <dgm:prSet/>
      <dgm:spPr/>
      <dgm:t>
        <a:bodyPr/>
        <a:lstStyle/>
        <a:p>
          <a:endParaRPr lang="el-GR"/>
        </a:p>
      </dgm:t>
    </dgm:pt>
    <dgm:pt modelId="{9CC31677-5774-456B-82C4-85083D2CB591}" type="sibTrans" cxnId="{F108FA04-0A92-45CA-A74D-0E4E105A844F}">
      <dgm:prSet/>
      <dgm:spPr/>
      <dgm:t>
        <a:bodyPr/>
        <a:lstStyle/>
        <a:p>
          <a:endParaRPr lang="el-GR"/>
        </a:p>
      </dgm:t>
    </dgm:pt>
    <dgm:pt modelId="{4D769AC9-1A63-4CA9-BBAA-5A8D87AB42CA}">
      <dgm:prSet custT="1"/>
      <dgm:spPr/>
      <dgm:t>
        <a:bodyPr/>
        <a:lstStyle/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l-GR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l-G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Διαρκείς τροποποιήσεις στα στοιχεία της πλατφόρμας όταν και όπου απαιτείται</a:t>
          </a:r>
        </a:p>
      </dgm:t>
    </dgm:pt>
    <dgm:pt modelId="{BA686CEE-29AF-401E-B8E8-C4ED0D758179}" type="parTrans" cxnId="{1E9ED293-0713-40AF-8A0C-7FBFEA925F72}">
      <dgm:prSet/>
      <dgm:spPr/>
      <dgm:t>
        <a:bodyPr/>
        <a:lstStyle/>
        <a:p>
          <a:endParaRPr lang="el-GR"/>
        </a:p>
      </dgm:t>
    </dgm:pt>
    <dgm:pt modelId="{80A185B3-B9F9-43B3-8DD3-B69A67179BB5}" type="sibTrans" cxnId="{1E9ED293-0713-40AF-8A0C-7FBFEA925F72}">
      <dgm:prSet/>
      <dgm:spPr/>
      <dgm:t>
        <a:bodyPr/>
        <a:lstStyle/>
        <a:p>
          <a:endParaRPr lang="el-GR"/>
        </a:p>
      </dgm:t>
    </dgm:pt>
    <dgm:pt modelId="{8BCFAB7C-BC82-43C7-A005-B0D4F3C603B3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Ø"/>
            <a:tabLst/>
            <a:defRPr/>
          </a:pPr>
          <a:r>
            <a:rPr lang="el-GR" sz="3200" b="0" kern="1200" dirty="0">
              <a:solidFill>
                <a:schemeClr val="tx1"/>
              </a:solidFill>
            </a:rPr>
            <a:t>Συνεισφορά</a:t>
          </a:r>
          <a:r>
            <a:rPr lang="en-US" sz="3200" b="0" kern="1200" dirty="0">
              <a:solidFill>
                <a:schemeClr val="tx1"/>
              </a:solidFill>
            </a:rPr>
            <a:t> </a:t>
          </a:r>
          <a:r>
            <a:rPr lang="el-GR" sz="3200" b="0" kern="1200" dirty="0">
              <a:solidFill>
                <a:schemeClr val="tx1"/>
              </a:solidFill>
            </a:rPr>
            <a:t> </a:t>
          </a:r>
          <a:r>
            <a:rPr lang="el-GR" sz="3200" b="1" kern="1200" dirty="0">
              <a:solidFill>
                <a:schemeClr val="tx1"/>
              </a:solidFill>
            </a:rPr>
            <a:t>όλων των στελεχών της Μονάδας Γ</a:t>
          </a:r>
          <a:r>
            <a:rPr lang="en-US" sz="3200" b="1" kern="1200" dirty="0">
              <a:solidFill>
                <a:schemeClr val="tx1"/>
              </a:solidFill>
            </a:rPr>
            <a:t> </a:t>
          </a:r>
          <a:r>
            <a:rPr lang="el-GR" sz="3200" b="1" kern="1200" dirty="0">
              <a:solidFill>
                <a:schemeClr val="tx1"/>
              </a:solidFill>
            </a:rPr>
            <a:t>της ΕΥΣΣΑΕ</a:t>
          </a:r>
          <a:r>
            <a:rPr lang="en-US" sz="3200" b="1" kern="1200" dirty="0">
              <a:solidFill>
                <a:schemeClr val="tx1"/>
              </a:solidFill>
            </a:rPr>
            <a:t> </a:t>
          </a:r>
          <a:r>
            <a:rPr lang="el-GR" sz="3200" b="1" kern="1200" dirty="0">
              <a:solidFill>
                <a:schemeClr val="tx1"/>
              </a:solidFill>
            </a:rPr>
            <a:t>  </a:t>
          </a:r>
          <a:r>
            <a:rPr lang="el-GR" sz="3200" b="0" kern="1200" dirty="0">
              <a:solidFill>
                <a:schemeClr val="tx1"/>
              </a:solidFill>
            </a:rPr>
            <a:t>στην διαμόρφωσή της πλατφόρμας  και στην εκπόνηση του ΕΣΠΔ 2021-2027</a:t>
          </a:r>
          <a:r>
            <a:rPr lang="en-US" sz="3200" b="0" kern="1200" dirty="0">
              <a:solidFill>
                <a:schemeClr val="tx1"/>
              </a:solidFill>
            </a:rPr>
            <a:t> </a:t>
          </a:r>
          <a:r>
            <a:rPr lang="el-GR" sz="3200" b="0" kern="1200" dirty="0">
              <a:solidFill>
                <a:schemeClr val="tx1"/>
              </a:solidFill>
            </a:rPr>
            <a:t>με την υποστήριξη του Αναδόχου </a:t>
          </a:r>
        </a:p>
      </dgm:t>
    </dgm:pt>
    <dgm:pt modelId="{3F28C4A3-0550-498C-A425-442CC242A5AA}" type="parTrans" cxnId="{B1822520-6F27-4F3B-986D-7C59AAE045CA}">
      <dgm:prSet/>
      <dgm:spPr/>
      <dgm:t>
        <a:bodyPr/>
        <a:lstStyle/>
        <a:p>
          <a:endParaRPr lang="el-GR"/>
        </a:p>
      </dgm:t>
    </dgm:pt>
    <dgm:pt modelId="{AAE0998C-65F0-4FAB-B19C-763E15CD28E1}" type="sibTrans" cxnId="{B1822520-6F27-4F3B-986D-7C59AAE045CA}">
      <dgm:prSet/>
      <dgm:spPr/>
      <dgm:t>
        <a:bodyPr/>
        <a:lstStyle/>
        <a:p>
          <a:endParaRPr lang="el-GR"/>
        </a:p>
      </dgm:t>
    </dgm:pt>
    <dgm:pt modelId="{FCF34D20-C711-411C-B5E8-C86B126E2C46}">
      <dgm:prSet custT="1"/>
      <dgm:spPr/>
      <dgm:t>
        <a:bodyPr/>
        <a:lstStyle/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l-GR" sz="3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highlight>
              <a:srgbClr val="FFFF00"/>
            </a:highligh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C1D8D111-BB38-4E8B-AF65-44B1EF41055E}" type="parTrans" cxnId="{83176E0D-910C-4F3A-91B5-8E7EF9C26464}">
      <dgm:prSet/>
      <dgm:spPr/>
      <dgm:t>
        <a:bodyPr/>
        <a:lstStyle/>
        <a:p>
          <a:endParaRPr lang="el-GR"/>
        </a:p>
      </dgm:t>
    </dgm:pt>
    <dgm:pt modelId="{3D34C1F3-B64A-4984-A95D-3EC51B4149B5}" type="sibTrans" cxnId="{83176E0D-910C-4F3A-91B5-8E7EF9C26464}">
      <dgm:prSet/>
      <dgm:spPr/>
      <dgm:t>
        <a:bodyPr/>
        <a:lstStyle/>
        <a:p>
          <a:endParaRPr lang="el-GR"/>
        </a:p>
      </dgm:t>
    </dgm:pt>
    <dgm:pt modelId="{F6A0BD4C-D2F7-4D2A-B6D8-C18873D49D1A}">
      <dgm:prSet custT="1"/>
      <dgm:spPr/>
      <dgm:t>
        <a:bodyPr/>
        <a:lstStyle/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n-US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</a:t>
          </a:r>
          <a:r>
            <a:rPr lang="el-GR" sz="3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ιράντα</a:t>
          </a:r>
          <a:r>
            <a:rPr lang="el-GR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Θεοδωροπούλου </a:t>
          </a:r>
          <a:r>
            <a:rPr lang="en-US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hlinkClick xmlns:r="http://schemas.openxmlformats.org/officeDocument/2006/relationships" r:id="rId3"/>
            </a:rPr>
            <a:t>mtheodoropoulou@mou.gr</a:t>
          </a:r>
          <a:r>
            <a:rPr lang="en-US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el-GR" sz="3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516098B3-D033-4864-8892-755841E67944}" type="parTrans" cxnId="{0FF524DE-8E35-466E-9DED-FA69E64E2E62}">
      <dgm:prSet/>
      <dgm:spPr/>
      <dgm:t>
        <a:bodyPr/>
        <a:lstStyle/>
        <a:p>
          <a:endParaRPr lang="el-GR"/>
        </a:p>
      </dgm:t>
    </dgm:pt>
    <dgm:pt modelId="{E72D86D5-4CD9-435C-9021-4E272C1A74DA}" type="sibTrans" cxnId="{0FF524DE-8E35-466E-9DED-FA69E64E2E62}">
      <dgm:prSet/>
      <dgm:spPr/>
      <dgm:t>
        <a:bodyPr/>
        <a:lstStyle/>
        <a:p>
          <a:endParaRPr lang="el-GR"/>
        </a:p>
      </dgm:t>
    </dgm:pt>
    <dgm:pt modelId="{DB74F05F-04A1-4ECF-9297-35F4CEA12BEC}" type="pres">
      <dgm:prSet presAssocID="{F9E4872D-15B3-4660-8710-E8CBA77B0749}" presName="linear" presStyleCnt="0">
        <dgm:presLayoutVars>
          <dgm:dir/>
          <dgm:animLvl val="lvl"/>
          <dgm:resizeHandles val="exact"/>
        </dgm:presLayoutVars>
      </dgm:prSet>
      <dgm:spPr/>
    </dgm:pt>
    <dgm:pt modelId="{5241B637-D3CE-4914-935D-E10BDFB79CCE}" type="pres">
      <dgm:prSet presAssocID="{261378AC-73B7-4947-A254-6D6D3E1B4A8B}" presName="parentLin" presStyleCnt="0"/>
      <dgm:spPr/>
    </dgm:pt>
    <dgm:pt modelId="{EE3F3C65-AD59-4519-B017-3F308D80D1F6}" type="pres">
      <dgm:prSet presAssocID="{261378AC-73B7-4947-A254-6D6D3E1B4A8B}" presName="parentLeftMargin" presStyleLbl="node1" presStyleIdx="0" presStyleCnt="2"/>
      <dgm:spPr/>
    </dgm:pt>
    <dgm:pt modelId="{9B39CD7D-1F7D-46B7-B1C5-5F8273C68D29}" type="pres">
      <dgm:prSet presAssocID="{261378AC-73B7-4947-A254-6D6D3E1B4A8B}" presName="parentText" presStyleLbl="node1" presStyleIdx="0" presStyleCnt="2" custScaleX="97744" custScaleY="82592">
        <dgm:presLayoutVars>
          <dgm:chMax val="0"/>
          <dgm:bulletEnabled val="1"/>
        </dgm:presLayoutVars>
      </dgm:prSet>
      <dgm:spPr/>
    </dgm:pt>
    <dgm:pt modelId="{4AC0107D-85D5-419A-9FE7-27BFBE8B0A4F}" type="pres">
      <dgm:prSet presAssocID="{261378AC-73B7-4947-A254-6D6D3E1B4A8B}" presName="negativeSpace" presStyleCnt="0"/>
      <dgm:spPr/>
    </dgm:pt>
    <dgm:pt modelId="{97B2A59B-8A08-4104-9947-63DA66EDC83A}" type="pres">
      <dgm:prSet presAssocID="{261378AC-73B7-4947-A254-6D6D3E1B4A8B}" presName="childText" presStyleLbl="conFgAcc1" presStyleIdx="0" presStyleCnt="2">
        <dgm:presLayoutVars>
          <dgm:bulletEnabled val="1"/>
        </dgm:presLayoutVars>
      </dgm:prSet>
      <dgm:spPr/>
    </dgm:pt>
    <dgm:pt modelId="{462EC61A-660B-4287-A80F-7438BBA635F1}" type="pres">
      <dgm:prSet presAssocID="{0920336C-CBF2-4412-98B7-9FE94E557633}" presName="spaceBetweenRectangles" presStyleCnt="0"/>
      <dgm:spPr/>
    </dgm:pt>
    <dgm:pt modelId="{79CD0992-105F-411E-907D-F18A4A37E2A1}" type="pres">
      <dgm:prSet presAssocID="{B60C59C5-8E45-49FA-8A5D-4FD35C9824F6}" presName="parentLin" presStyleCnt="0"/>
      <dgm:spPr/>
    </dgm:pt>
    <dgm:pt modelId="{E2D8EBE0-E4BF-4336-90BC-93499E257F81}" type="pres">
      <dgm:prSet presAssocID="{B60C59C5-8E45-49FA-8A5D-4FD35C9824F6}" presName="parentLeftMargin" presStyleLbl="node1" presStyleIdx="0" presStyleCnt="2"/>
      <dgm:spPr/>
    </dgm:pt>
    <dgm:pt modelId="{C48F6694-4E55-4814-BD12-6AF8B977CCD2}" type="pres">
      <dgm:prSet presAssocID="{B60C59C5-8E45-49FA-8A5D-4FD35C9824F6}" presName="parentText" presStyleLbl="node1" presStyleIdx="1" presStyleCnt="2" custScaleX="94743" custScaleY="75075">
        <dgm:presLayoutVars>
          <dgm:chMax val="0"/>
          <dgm:bulletEnabled val="1"/>
        </dgm:presLayoutVars>
      </dgm:prSet>
      <dgm:spPr/>
    </dgm:pt>
    <dgm:pt modelId="{E06C8B2D-1941-4D55-BD4A-A4614C4FDA47}" type="pres">
      <dgm:prSet presAssocID="{B60C59C5-8E45-49FA-8A5D-4FD35C9824F6}" presName="negativeSpace" presStyleCnt="0"/>
      <dgm:spPr/>
    </dgm:pt>
    <dgm:pt modelId="{93A3EE8A-8C7D-4CC7-850F-22134982B41B}" type="pres">
      <dgm:prSet presAssocID="{B60C59C5-8E45-49FA-8A5D-4FD35C9824F6}" presName="childText" presStyleLbl="conFgAcc1" presStyleIdx="1" presStyleCnt="2" custLinFactNeighborX="0" custLinFactNeighborY="27185">
        <dgm:presLayoutVars>
          <dgm:bulletEnabled val="1"/>
        </dgm:presLayoutVars>
      </dgm:prSet>
      <dgm:spPr/>
    </dgm:pt>
  </dgm:ptLst>
  <dgm:cxnLst>
    <dgm:cxn modelId="{C90AE400-8C77-4FDB-A382-A894DAE23042}" type="presOf" srcId="{261378AC-73B7-4947-A254-6D6D3E1B4A8B}" destId="{EE3F3C65-AD59-4519-B017-3F308D80D1F6}" srcOrd="0" destOrd="0" presId="urn:microsoft.com/office/officeart/2005/8/layout/list1"/>
    <dgm:cxn modelId="{F108FA04-0A92-45CA-A74D-0E4E105A844F}" srcId="{B60C59C5-8E45-49FA-8A5D-4FD35C9824F6}" destId="{7FA29EB2-AAE8-454A-986F-B650A093EAE3}" srcOrd="7" destOrd="0" parTransId="{2C8D1264-8769-4BBF-9AE3-10299F4A227D}" sibTransId="{9CC31677-5774-456B-82C4-85083D2CB591}"/>
    <dgm:cxn modelId="{83176E0D-910C-4F3A-91B5-8E7EF9C26464}" srcId="{B60C59C5-8E45-49FA-8A5D-4FD35C9824F6}" destId="{FCF34D20-C711-411C-B5E8-C86B126E2C46}" srcOrd="9" destOrd="0" parTransId="{C1D8D111-BB38-4E8B-AF65-44B1EF41055E}" sibTransId="{3D34C1F3-B64A-4984-A95D-3EC51B4149B5}"/>
    <dgm:cxn modelId="{614CA510-DF3B-4775-AF07-A7C65F40E45A}" srcId="{B60C59C5-8E45-49FA-8A5D-4FD35C9824F6}" destId="{0DE21196-2599-4C4A-80D8-275CF2367D18}" srcOrd="2" destOrd="0" parTransId="{C40AB5BE-F8EB-4B20-8B8A-65EFC1484C06}" sibTransId="{E54664DB-E795-4F5F-9324-0EFF2F33038A}"/>
    <dgm:cxn modelId="{AF1E7214-5AC4-49BE-92E4-F66D95E5E79A}" type="presOf" srcId="{8BCFAB7C-BC82-43C7-A005-B0D4F3C603B3}" destId="{97B2A59B-8A08-4104-9947-63DA66EDC83A}" srcOrd="0" destOrd="1" presId="urn:microsoft.com/office/officeart/2005/8/layout/list1"/>
    <dgm:cxn modelId="{75A41018-F71C-46E3-8571-FC488092F4B5}" srcId="{B60C59C5-8E45-49FA-8A5D-4FD35C9824F6}" destId="{BDBFFB2B-2548-4D98-A36E-6AE60A46A2C1}" srcOrd="0" destOrd="0" parTransId="{1A9711E8-260B-4868-BC59-87273158D9BA}" sibTransId="{9FAFD008-C7FB-49A1-9CA9-4AB310210613}"/>
    <dgm:cxn modelId="{DDEA3A1F-BAB8-40EA-A353-B8F80B342CB7}" srcId="{B60C59C5-8E45-49FA-8A5D-4FD35C9824F6}" destId="{E6B8B58D-4DF6-439A-9101-8EB200BFD896}" srcOrd="1" destOrd="0" parTransId="{B90AC6FB-D121-4F29-922C-33A28B41188C}" sibTransId="{6FC62740-852A-4938-877A-0442EE62B7A8}"/>
    <dgm:cxn modelId="{B1822520-6F27-4F3B-986D-7C59AAE045CA}" srcId="{261378AC-73B7-4947-A254-6D6D3E1B4A8B}" destId="{8BCFAB7C-BC82-43C7-A005-B0D4F3C603B3}" srcOrd="1" destOrd="0" parTransId="{3F28C4A3-0550-498C-A425-442CC242A5AA}" sibTransId="{AAE0998C-65F0-4FAB-B19C-763E15CD28E1}"/>
    <dgm:cxn modelId="{86F0A522-A064-4CBC-9E0A-22728FF35C87}" type="presOf" srcId="{F6A0BD4C-D2F7-4D2A-B6D8-C18873D49D1A}" destId="{93A3EE8A-8C7D-4CC7-850F-22134982B41B}" srcOrd="0" destOrd="8" presId="urn:microsoft.com/office/officeart/2005/8/layout/list1"/>
    <dgm:cxn modelId="{42F59230-97E9-4776-B74C-50C865F93883}" type="presOf" srcId="{0DE21196-2599-4C4A-80D8-275CF2367D18}" destId="{93A3EE8A-8C7D-4CC7-850F-22134982B41B}" srcOrd="0" destOrd="2" presId="urn:microsoft.com/office/officeart/2005/8/layout/list1"/>
    <dgm:cxn modelId="{DC92C861-D161-41A9-B0F9-2C8CD7465863}" type="presOf" srcId="{4971DF5A-FDD4-4EA4-8559-93BBD24BE05D}" destId="{97B2A59B-8A08-4104-9947-63DA66EDC83A}" srcOrd="0" destOrd="0" presId="urn:microsoft.com/office/officeart/2005/8/layout/list1"/>
    <dgm:cxn modelId="{BFC5284C-E472-4FEC-82BE-41FC18932BC2}" srcId="{B60C59C5-8E45-49FA-8A5D-4FD35C9824F6}" destId="{4BD27C5C-F523-4FBB-8CE5-ECB1F6AC3488}" srcOrd="5" destOrd="0" parTransId="{689B47FA-9441-43BA-9A61-249BAD0BFC0B}" sibTransId="{07CDCC40-074E-40A8-9618-8CB57F2CE636}"/>
    <dgm:cxn modelId="{6481AA50-8F6C-4302-BECA-5298EE186A28}" type="presOf" srcId="{BDBFFB2B-2548-4D98-A36E-6AE60A46A2C1}" destId="{93A3EE8A-8C7D-4CC7-850F-22134982B41B}" srcOrd="0" destOrd="0" presId="urn:microsoft.com/office/officeart/2005/8/layout/list1"/>
    <dgm:cxn modelId="{A5333473-82B9-497B-B9C8-44C3C2E02F9C}" srcId="{F9E4872D-15B3-4660-8710-E8CBA77B0749}" destId="{B60C59C5-8E45-49FA-8A5D-4FD35C9824F6}" srcOrd="1" destOrd="0" parTransId="{A365E98E-6A6D-4E32-9313-4C34C6DCF71E}" sibTransId="{A5B1673E-6A30-4654-82E6-76CC43FA859D}"/>
    <dgm:cxn modelId="{FA9C5554-A882-4272-AEB8-DFE41799BF16}" type="presOf" srcId="{9D927B35-EA10-4BE5-989D-C6DF3C0EEEE1}" destId="{93A3EE8A-8C7D-4CC7-850F-22134982B41B}" srcOrd="0" destOrd="3" presId="urn:microsoft.com/office/officeart/2005/8/layout/list1"/>
    <dgm:cxn modelId="{A87CE779-87A9-46F8-9C29-FAC5E51C2DB0}" type="presOf" srcId="{B60C59C5-8E45-49FA-8A5D-4FD35C9824F6}" destId="{C48F6694-4E55-4814-BD12-6AF8B977CCD2}" srcOrd="1" destOrd="0" presId="urn:microsoft.com/office/officeart/2005/8/layout/list1"/>
    <dgm:cxn modelId="{55DC7D8C-B6E6-4C04-9601-B77292D01692}" type="presOf" srcId="{FCF34D20-C711-411C-B5E8-C86B126E2C46}" destId="{93A3EE8A-8C7D-4CC7-850F-22134982B41B}" srcOrd="0" destOrd="9" presId="urn:microsoft.com/office/officeart/2005/8/layout/list1"/>
    <dgm:cxn modelId="{0BFC9891-B784-48EA-86C9-A5328D7C789E}" type="presOf" srcId="{7FA29EB2-AAE8-454A-986F-B650A093EAE3}" destId="{93A3EE8A-8C7D-4CC7-850F-22134982B41B}" srcOrd="0" destOrd="7" presId="urn:microsoft.com/office/officeart/2005/8/layout/list1"/>
    <dgm:cxn modelId="{1E9ED293-0713-40AF-8A0C-7FBFEA925F72}" srcId="{B60C59C5-8E45-49FA-8A5D-4FD35C9824F6}" destId="{4D769AC9-1A63-4CA9-BBAA-5A8D87AB42CA}" srcOrd="4" destOrd="0" parTransId="{BA686CEE-29AF-401E-B8E8-C4ED0D758179}" sibTransId="{80A185B3-B9F9-43B3-8DD3-B69A67179BB5}"/>
    <dgm:cxn modelId="{16945698-83D6-4A95-AF2A-0EF403B53DD5}" type="presOf" srcId="{261378AC-73B7-4947-A254-6D6D3E1B4A8B}" destId="{9B39CD7D-1F7D-46B7-B1C5-5F8273C68D29}" srcOrd="1" destOrd="0" presId="urn:microsoft.com/office/officeart/2005/8/layout/list1"/>
    <dgm:cxn modelId="{4A09DDB0-AE76-4FD8-9059-1DB1C4317A08}" srcId="{261378AC-73B7-4947-A254-6D6D3E1B4A8B}" destId="{4971DF5A-FDD4-4EA4-8559-93BBD24BE05D}" srcOrd="0" destOrd="0" parTransId="{42BF5A32-FC51-42BE-8925-44019EEC8822}" sibTransId="{2784D86F-4216-488B-A014-9154ED7AF059}"/>
    <dgm:cxn modelId="{1BC338BF-37C6-403E-ADC8-1D66F339F86E}" type="presOf" srcId="{E5392E0F-CA1D-4741-B68E-2B96A753FCB8}" destId="{93A3EE8A-8C7D-4CC7-850F-22134982B41B}" srcOrd="0" destOrd="6" presId="urn:microsoft.com/office/officeart/2005/8/layout/list1"/>
    <dgm:cxn modelId="{155DA7BF-70E5-469E-8D63-8D5A009F14D7}" type="presOf" srcId="{B60C59C5-8E45-49FA-8A5D-4FD35C9824F6}" destId="{E2D8EBE0-E4BF-4336-90BC-93499E257F81}" srcOrd="0" destOrd="0" presId="urn:microsoft.com/office/officeart/2005/8/layout/list1"/>
    <dgm:cxn modelId="{F71D2FC2-99DE-4891-A903-A893427D8CA2}" srcId="{B60C59C5-8E45-49FA-8A5D-4FD35C9824F6}" destId="{E5392E0F-CA1D-4741-B68E-2B96A753FCB8}" srcOrd="6" destOrd="0" parTransId="{1DEFF8C9-23C5-4E5A-8AAD-F1983A09D0DB}" sibTransId="{036FE0B2-CADA-4EA1-B884-DDFBF767F164}"/>
    <dgm:cxn modelId="{575BA5D4-1429-4635-8191-EEFD002CF5EE}" type="presOf" srcId="{4BD27C5C-F523-4FBB-8CE5-ECB1F6AC3488}" destId="{93A3EE8A-8C7D-4CC7-850F-22134982B41B}" srcOrd="0" destOrd="5" presId="urn:microsoft.com/office/officeart/2005/8/layout/list1"/>
    <dgm:cxn modelId="{19762BD7-36DA-4BE6-93D4-DC1D37244738}" srcId="{B60C59C5-8E45-49FA-8A5D-4FD35C9824F6}" destId="{9D927B35-EA10-4BE5-989D-C6DF3C0EEEE1}" srcOrd="3" destOrd="0" parTransId="{4067CB64-65EA-4573-A416-435EA9344BA6}" sibTransId="{1430D950-13F4-4631-B2EA-787BADE1E84F}"/>
    <dgm:cxn modelId="{571259DD-4CE9-44B0-939C-26042C4B5E0A}" type="presOf" srcId="{F9E4872D-15B3-4660-8710-E8CBA77B0749}" destId="{DB74F05F-04A1-4ECF-9297-35F4CEA12BEC}" srcOrd="0" destOrd="0" presId="urn:microsoft.com/office/officeart/2005/8/layout/list1"/>
    <dgm:cxn modelId="{0FF524DE-8E35-466E-9DED-FA69E64E2E62}" srcId="{B60C59C5-8E45-49FA-8A5D-4FD35C9824F6}" destId="{F6A0BD4C-D2F7-4D2A-B6D8-C18873D49D1A}" srcOrd="8" destOrd="0" parTransId="{516098B3-D033-4864-8892-755841E67944}" sibTransId="{E72D86D5-4CD9-435C-9021-4E272C1A74DA}"/>
    <dgm:cxn modelId="{F58179E9-1171-47AE-8403-0FD4373FDB80}" srcId="{F9E4872D-15B3-4660-8710-E8CBA77B0749}" destId="{261378AC-73B7-4947-A254-6D6D3E1B4A8B}" srcOrd="0" destOrd="0" parTransId="{95D42D8F-D5E2-4362-9FAB-CD6E2F427DC7}" sibTransId="{0920336C-CBF2-4412-98B7-9FE94E557633}"/>
    <dgm:cxn modelId="{A201DDEE-AE92-4EE2-8F97-DC6A21111437}" type="presOf" srcId="{4D769AC9-1A63-4CA9-BBAA-5A8D87AB42CA}" destId="{93A3EE8A-8C7D-4CC7-850F-22134982B41B}" srcOrd="0" destOrd="4" presId="urn:microsoft.com/office/officeart/2005/8/layout/list1"/>
    <dgm:cxn modelId="{5E4D84EF-5B2B-427E-A955-0066E50BE05B}" type="presOf" srcId="{E6B8B58D-4DF6-439A-9101-8EB200BFD896}" destId="{93A3EE8A-8C7D-4CC7-850F-22134982B41B}" srcOrd="0" destOrd="1" presId="urn:microsoft.com/office/officeart/2005/8/layout/list1"/>
    <dgm:cxn modelId="{094F5C72-386C-4FDB-B603-11C5322D843D}" type="presParOf" srcId="{DB74F05F-04A1-4ECF-9297-35F4CEA12BEC}" destId="{5241B637-D3CE-4914-935D-E10BDFB79CCE}" srcOrd="0" destOrd="0" presId="urn:microsoft.com/office/officeart/2005/8/layout/list1"/>
    <dgm:cxn modelId="{FB409E06-45D0-492C-99E1-C7DF32BC78E3}" type="presParOf" srcId="{5241B637-D3CE-4914-935D-E10BDFB79CCE}" destId="{EE3F3C65-AD59-4519-B017-3F308D80D1F6}" srcOrd="0" destOrd="0" presId="urn:microsoft.com/office/officeart/2005/8/layout/list1"/>
    <dgm:cxn modelId="{B7C72D12-05A3-4A3F-A874-532983BB8EE3}" type="presParOf" srcId="{5241B637-D3CE-4914-935D-E10BDFB79CCE}" destId="{9B39CD7D-1F7D-46B7-B1C5-5F8273C68D29}" srcOrd="1" destOrd="0" presId="urn:microsoft.com/office/officeart/2005/8/layout/list1"/>
    <dgm:cxn modelId="{D1EBCF29-0F50-4B53-9A58-964D32DD3374}" type="presParOf" srcId="{DB74F05F-04A1-4ECF-9297-35F4CEA12BEC}" destId="{4AC0107D-85D5-419A-9FE7-27BFBE8B0A4F}" srcOrd="1" destOrd="0" presId="urn:microsoft.com/office/officeart/2005/8/layout/list1"/>
    <dgm:cxn modelId="{A6ADDF32-35FD-4EBF-8B6B-4041665B1918}" type="presParOf" srcId="{DB74F05F-04A1-4ECF-9297-35F4CEA12BEC}" destId="{97B2A59B-8A08-4104-9947-63DA66EDC83A}" srcOrd="2" destOrd="0" presId="urn:microsoft.com/office/officeart/2005/8/layout/list1"/>
    <dgm:cxn modelId="{D9EB2C5A-80A6-4071-A16C-E87845581572}" type="presParOf" srcId="{DB74F05F-04A1-4ECF-9297-35F4CEA12BEC}" destId="{462EC61A-660B-4287-A80F-7438BBA635F1}" srcOrd="3" destOrd="0" presId="urn:microsoft.com/office/officeart/2005/8/layout/list1"/>
    <dgm:cxn modelId="{67A6A821-F286-49F7-9095-2A2640FFF58A}" type="presParOf" srcId="{DB74F05F-04A1-4ECF-9297-35F4CEA12BEC}" destId="{79CD0992-105F-411E-907D-F18A4A37E2A1}" srcOrd="4" destOrd="0" presId="urn:microsoft.com/office/officeart/2005/8/layout/list1"/>
    <dgm:cxn modelId="{605679D2-D6D4-4F47-9E63-3EF7180394FE}" type="presParOf" srcId="{79CD0992-105F-411E-907D-F18A4A37E2A1}" destId="{E2D8EBE0-E4BF-4336-90BC-93499E257F81}" srcOrd="0" destOrd="0" presId="urn:microsoft.com/office/officeart/2005/8/layout/list1"/>
    <dgm:cxn modelId="{6E5607B3-9008-4AFE-AAE1-556D58BD068D}" type="presParOf" srcId="{79CD0992-105F-411E-907D-F18A4A37E2A1}" destId="{C48F6694-4E55-4814-BD12-6AF8B977CCD2}" srcOrd="1" destOrd="0" presId="urn:microsoft.com/office/officeart/2005/8/layout/list1"/>
    <dgm:cxn modelId="{6EF553EA-95E1-4CC3-B379-E32FE3735DF9}" type="presParOf" srcId="{DB74F05F-04A1-4ECF-9297-35F4CEA12BEC}" destId="{E06C8B2D-1941-4D55-BD4A-A4614C4FDA47}" srcOrd="5" destOrd="0" presId="urn:microsoft.com/office/officeart/2005/8/layout/list1"/>
    <dgm:cxn modelId="{7433C930-5FD9-4802-9275-CA9EDBEC73CD}" type="presParOf" srcId="{DB74F05F-04A1-4ECF-9297-35F4CEA12BEC}" destId="{93A3EE8A-8C7D-4CC7-850F-22134982B41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341A4-4AB2-4CC6-81D9-456EF4F4C72E}">
      <dsp:nvSpPr>
        <dsp:cNvPr id="0" name=""/>
        <dsp:cNvSpPr/>
      </dsp:nvSpPr>
      <dsp:spPr>
        <a:xfrm>
          <a:off x="0" y="612963"/>
          <a:ext cx="15165521" cy="393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8507" tIns="728980" rIns="1598507" bIns="248920" numCol="1" spcCol="1270" anchor="t" anchorCtr="0">
          <a:noAutofit/>
        </a:bodyPr>
        <a:lstStyle/>
        <a:p>
          <a:pPr marL="432000" lvl="1" indent="-432000" algn="just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l-GR" sz="3500" kern="1200" dirty="0"/>
            <a:t> Η ολοκληρωμένη ανταπόκριση στις απαιτήσεις του κανονιστικού και μεθοδολογικού πλαισίου που διέπει τους δείκτες της Προγραμματικής Περιόδου 2021-2027</a:t>
          </a:r>
        </a:p>
        <a:p>
          <a:pPr marL="432000" lvl="1" indent="-432000" algn="just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l-GR" sz="3500" kern="1200" dirty="0"/>
            <a:t> Η διασφάλιση της ορθότητας της </a:t>
          </a:r>
          <a:r>
            <a:rPr lang="el-GR" sz="3500" kern="1200" dirty="0" err="1"/>
            <a:t>στοχοθεσίας</a:t>
          </a:r>
          <a:r>
            <a:rPr lang="el-GR" sz="3500" kern="1200" dirty="0"/>
            <a:t> δεικτών</a:t>
          </a:r>
          <a:r>
            <a:rPr lang="en-US" sz="3500" kern="1200" dirty="0"/>
            <a:t>  </a:t>
          </a:r>
          <a:r>
            <a:rPr lang="el-GR" sz="3500" kern="1200" dirty="0"/>
            <a:t> και η ορθή παρακολούθηση της προόδου επίτευξης των στόχων</a:t>
          </a:r>
        </a:p>
      </dsp:txBody>
      <dsp:txXfrm>
        <a:off x="0" y="612963"/>
        <a:ext cx="15165521" cy="3931200"/>
      </dsp:txXfrm>
    </dsp:sp>
    <dsp:sp modelId="{5613921D-681F-4D48-A085-602B3F39611E}">
      <dsp:nvSpPr>
        <dsp:cNvPr id="0" name=""/>
        <dsp:cNvSpPr/>
      </dsp:nvSpPr>
      <dsp:spPr>
        <a:xfrm>
          <a:off x="1029818" y="37323"/>
          <a:ext cx="14417461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946" tIns="0" rIns="544946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/>
            <a:t>Στόχος</a:t>
          </a:r>
          <a:endParaRPr lang="el-GR" sz="4100" b="1" kern="1200" dirty="0"/>
        </a:p>
      </dsp:txBody>
      <dsp:txXfrm>
        <a:off x="1086019" y="93524"/>
        <a:ext cx="14305059" cy="1038878"/>
      </dsp:txXfrm>
    </dsp:sp>
    <dsp:sp modelId="{910C9FB4-AA58-4CC8-8545-E4DA5722D39F}">
      <dsp:nvSpPr>
        <dsp:cNvPr id="0" name=""/>
        <dsp:cNvSpPr/>
      </dsp:nvSpPr>
      <dsp:spPr>
        <a:xfrm>
          <a:off x="0" y="5330404"/>
          <a:ext cx="15351300" cy="540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8507" tIns="728980" rIns="1598507" bIns="248920" numCol="1" spcCol="1270" anchor="t" anchorCtr="0">
          <a:noAutofit/>
        </a:bodyPr>
        <a:lstStyle/>
        <a:p>
          <a:pPr marL="432000" lvl="1" indent="-432000" algn="just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l-GR" sz="3500" kern="1200" dirty="0"/>
            <a:t> Όλα τα Προγράμματα του ΕΣΠΑ 2021-2027 που συγχρηματοδοτούνται από το ΕΤΠΑ (συμπεριλαμβανομένων των 5 Προγραμμάτων </a:t>
          </a:r>
          <a:r>
            <a:rPr lang="el-GR" sz="3500" kern="1200" dirty="0" err="1"/>
            <a:t>Interreg</a:t>
          </a:r>
          <a:r>
            <a:rPr lang="el-GR" sz="3500" kern="1200" dirty="0"/>
            <a:t>)</a:t>
          </a:r>
        </a:p>
        <a:p>
          <a:pPr marL="432000" lvl="1" indent="-432000" algn="just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l-GR" sz="3500" kern="1200" dirty="0"/>
            <a:t> Ταμείο Συνοχής (ΤΣ) </a:t>
          </a:r>
        </a:p>
        <a:p>
          <a:pPr marL="432000" lvl="1" indent="-432000" algn="just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l-GR" sz="3500" kern="1200" dirty="0"/>
            <a:t> Ευρωπαϊκό Κοινωνικό Ταμείο (ΕΚΤ+)</a:t>
          </a:r>
        </a:p>
        <a:p>
          <a:pPr marL="432000" lvl="1" indent="-432000" algn="just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l-GR" sz="3500" kern="1200" dirty="0"/>
            <a:t> Ταμείο Δίκαιης Μετάβασης (ΤΔΜ)</a:t>
          </a:r>
        </a:p>
        <a:p>
          <a:pPr marL="432000" lvl="1" indent="-432000" algn="just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l-GR" sz="3500" kern="1200" dirty="0"/>
            <a:t> Ταμείο Αλιείας, Υδατοκαλλιέργειας και Θάλασσας και</a:t>
          </a:r>
        </a:p>
        <a:p>
          <a:pPr marL="432000" lvl="1" indent="-432000" algn="just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l-GR" sz="3500" kern="1200" dirty="0"/>
            <a:t> Τα 3 Προγράμματα του Υπ. Μετανάστευσης και Ασύλου</a:t>
          </a:r>
        </a:p>
      </dsp:txBody>
      <dsp:txXfrm>
        <a:off x="0" y="5330404"/>
        <a:ext cx="15351300" cy="5405400"/>
      </dsp:txXfrm>
    </dsp:sp>
    <dsp:sp modelId="{B6666621-CC86-4E63-AA86-776326FA6E04}">
      <dsp:nvSpPr>
        <dsp:cNvPr id="0" name=""/>
        <dsp:cNvSpPr/>
      </dsp:nvSpPr>
      <dsp:spPr>
        <a:xfrm>
          <a:off x="1029818" y="4754764"/>
          <a:ext cx="14417461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946" tIns="0" rIns="544946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/>
            <a:t>Εφαρμογή</a:t>
          </a:r>
          <a:endParaRPr lang="el-GR" sz="4100" b="1" kern="1200" dirty="0"/>
        </a:p>
      </dsp:txBody>
      <dsp:txXfrm>
        <a:off x="1086019" y="4810965"/>
        <a:ext cx="14305059" cy="1038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2A59B-8A08-4104-9947-63DA66EDC83A}">
      <dsp:nvSpPr>
        <dsp:cNvPr id="0" name=""/>
        <dsp:cNvSpPr/>
      </dsp:nvSpPr>
      <dsp:spPr>
        <a:xfrm>
          <a:off x="0" y="1136305"/>
          <a:ext cx="17484174" cy="450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6966" tIns="1353820" rIns="1356966" bIns="256032" numCol="1" spcCol="1270" anchor="t" anchorCtr="0">
          <a:noAutofit/>
        </a:bodyPr>
        <a:lstStyle/>
        <a:p>
          <a:pPr marL="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l-GR" sz="3600" kern="1200" dirty="0"/>
            <a:t>Το Ενιαίο Σύστημα Παρακολούθησης Δεικτών αποτελεί το </a:t>
          </a:r>
          <a:r>
            <a:rPr lang="el-GR" sz="3600" b="1" kern="1200" dirty="0"/>
            <a:t>βασικό εργαλείο</a:t>
          </a:r>
          <a:r>
            <a:rPr lang="el-GR" sz="3600" kern="1200" dirty="0"/>
            <a:t>:</a:t>
          </a:r>
        </a:p>
        <a:p>
          <a:pPr marL="285750" lvl="1" indent="-39600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l-GR" sz="3600" b="0" kern="1200" dirty="0"/>
            <a:t> της </a:t>
          </a:r>
          <a:r>
            <a:rPr lang="el-GR" sz="3600" b="1" kern="1200" dirty="0"/>
            <a:t>Εθνικής Αρχής Συντονισμού</a:t>
          </a:r>
          <a:r>
            <a:rPr lang="el-GR" sz="3600" kern="1200" dirty="0"/>
            <a:t>, </a:t>
          </a:r>
        </a:p>
        <a:p>
          <a:pPr marL="285750" lvl="1" indent="-39600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l-GR" sz="3600" kern="1200" dirty="0"/>
            <a:t> των </a:t>
          </a:r>
          <a:r>
            <a:rPr lang="el-GR" sz="3600" b="1" kern="1200" dirty="0"/>
            <a:t>Ειδικών Υπηρεσιών Διαχείρισης</a:t>
          </a:r>
          <a:r>
            <a:rPr lang="el-GR" sz="3600" kern="1200" dirty="0"/>
            <a:t>, </a:t>
          </a:r>
        </a:p>
        <a:p>
          <a:pPr marL="285750" lvl="1" indent="-39600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l-GR" sz="3600" kern="1200" dirty="0"/>
            <a:t> των </a:t>
          </a:r>
          <a:r>
            <a:rPr lang="el-GR" sz="3600" b="1" kern="1200" dirty="0"/>
            <a:t>Ενδιάμεσων Φορέων </a:t>
          </a:r>
          <a:r>
            <a:rPr lang="el-GR" sz="3600" kern="1200" dirty="0"/>
            <a:t>και</a:t>
          </a:r>
        </a:p>
        <a:p>
          <a:pPr marL="285750" lvl="1" indent="-39600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l-GR" sz="3600" kern="1200" dirty="0"/>
            <a:t> των </a:t>
          </a:r>
          <a:r>
            <a:rPr lang="el-GR" sz="3600" b="1" kern="1200" dirty="0"/>
            <a:t>Δικαιούχων</a:t>
          </a:r>
          <a:endParaRPr lang="el-GR" sz="3600" kern="1200" dirty="0"/>
        </a:p>
      </dsp:txBody>
      <dsp:txXfrm>
        <a:off x="0" y="1136305"/>
        <a:ext cx="17484174" cy="4504500"/>
      </dsp:txXfrm>
    </dsp:sp>
    <dsp:sp modelId="{9B39CD7D-1F7D-46B7-B1C5-5F8273C68D29}">
      <dsp:nvSpPr>
        <dsp:cNvPr id="0" name=""/>
        <dsp:cNvSpPr/>
      </dsp:nvSpPr>
      <dsp:spPr>
        <a:xfrm>
          <a:off x="874208" y="510930"/>
          <a:ext cx="11962811" cy="1584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602" tIns="0" rIns="462602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/>
            <a:t>Χρήστες</a:t>
          </a:r>
        </a:p>
      </dsp:txBody>
      <dsp:txXfrm>
        <a:off x="951570" y="588292"/>
        <a:ext cx="11808087" cy="1430051"/>
      </dsp:txXfrm>
    </dsp:sp>
    <dsp:sp modelId="{93A3EE8A-8C7D-4CC7-850F-22134982B41B}">
      <dsp:nvSpPr>
        <dsp:cNvPr id="0" name=""/>
        <dsp:cNvSpPr/>
      </dsp:nvSpPr>
      <dsp:spPr>
        <a:xfrm>
          <a:off x="0" y="5962447"/>
          <a:ext cx="17484174" cy="4299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6966" tIns="1353820" rIns="1356966" bIns="256032" numCol="1" spcCol="1270" anchor="t" anchorCtr="0">
          <a:noAutofit/>
        </a:bodyPr>
        <a:lstStyle/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l-GR" sz="3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l-GR" sz="3600" b="1" kern="1200" dirty="0"/>
            <a:t>Η Μονάδα Γ΄ της ΕΥΣΣΑΕ σε συνεργασία με την Μονάδα Γ΄ της ΕΥΣΕΚΤ, με εξωτερική συνδρομή, διαμόρφωσε το ΕΣΠΔ 2021-2027. </a:t>
          </a:r>
          <a:r>
            <a:rPr lang="el-GR" sz="3600" b="0" kern="1200" dirty="0">
              <a:solidFill>
                <a:schemeClr val="tx1"/>
              </a:solidFill>
            </a:rPr>
            <a:t> </a:t>
          </a:r>
        </a:p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l-GR" sz="3600" b="0" kern="1200" dirty="0">
              <a:solidFill>
                <a:schemeClr val="tx1"/>
              </a:solidFill>
            </a:rPr>
            <a:t>Έχει την ευθύνη για την </a:t>
          </a:r>
          <a:r>
            <a:rPr lang="el-GR" sz="3600" b="0" kern="1200" dirty="0" err="1">
              <a:solidFill>
                <a:schemeClr val="tx1"/>
              </a:solidFill>
            </a:rPr>
            <a:t>επικαιροποίηση</a:t>
          </a:r>
          <a:r>
            <a:rPr lang="el-GR" sz="3600" b="0" kern="1200" dirty="0">
              <a:solidFill>
                <a:schemeClr val="tx1"/>
              </a:solidFill>
            </a:rPr>
            <a:t> του Ενιαίου Συστήματος Παρακολούθησης Δεικτών</a:t>
          </a:r>
        </a:p>
      </dsp:txBody>
      <dsp:txXfrm>
        <a:off x="0" y="5962447"/>
        <a:ext cx="17484174" cy="4299750"/>
      </dsp:txXfrm>
    </dsp:sp>
    <dsp:sp modelId="{C48F6694-4E55-4814-BD12-6AF8B977CCD2}">
      <dsp:nvSpPr>
        <dsp:cNvPr id="0" name=""/>
        <dsp:cNvSpPr/>
      </dsp:nvSpPr>
      <dsp:spPr>
        <a:xfrm>
          <a:off x="874208" y="5991805"/>
          <a:ext cx="11595521" cy="9300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602" tIns="0" rIns="462602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/>
            <a:t>Διαμόρφωση - </a:t>
          </a:r>
          <a:r>
            <a:rPr lang="el-GR" sz="4000" b="1" kern="1200" dirty="0" err="1"/>
            <a:t>Επικαιροποίηση</a:t>
          </a:r>
          <a:endParaRPr lang="el-GR" sz="4000" b="1" kern="1200" dirty="0"/>
        </a:p>
      </dsp:txBody>
      <dsp:txXfrm>
        <a:off x="919609" y="6037206"/>
        <a:ext cx="11504719" cy="839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2A59B-8A08-4104-9947-63DA66EDC83A}">
      <dsp:nvSpPr>
        <dsp:cNvPr id="0" name=""/>
        <dsp:cNvSpPr/>
      </dsp:nvSpPr>
      <dsp:spPr>
        <a:xfrm>
          <a:off x="0" y="993793"/>
          <a:ext cx="21659357" cy="98514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007" tIns="1041400" rIns="1681007" bIns="256032" numCol="1" spcCol="1270" anchor="t" anchorCtr="0">
          <a:noAutofit/>
        </a:bodyPr>
        <a:lstStyle/>
        <a:p>
          <a:pPr marL="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l-GR" sz="3600" kern="1200" dirty="0"/>
            <a:t>1. </a:t>
          </a:r>
          <a:r>
            <a:rPr lang="el-GR" sz="3600" b="1" i="0" kern="1200" dirty="0"/>
            <a:t>Γενική Επισκόπηση του ΕΣΠΔ 2021-2027</a:t>
          </a:r>
        </a:p>
        <a:p>
          <a:pPr marL="285750" lvl="2" indent="-39600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l-GR" sz="3600" b="0" kern="1200" dirty="0"/>
            <a:t> Κανονιστικές απαιτήσεις- Ορισμοί δεικτών –Κοινοί δείκτες-Πρότυπα ΔΤΔ</a:t>
          </a:r>
          <a:r>
            <a:rPr lang="el-GR" sz="3600" kern="1200" dirty="0"/>
            <a:t> </a:t>
          </a:r>
        </a:p>
        <a:p>
          <a:pPr marL="285750" lvl="1" indent="-39600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l-GR" sz="3600" kern="1200" dirty="0"/>
            <a:t>2. </a:t>
          </a:r>
          <a:r>
            <a:rPr lang="el-GR" sz="3600" b="1" kern="1200" dirty="0"/>
            <a:t>Σύστημα Παρακολούθησης δεικτών του ΕΣΠΑ</a:t>
          </a:r>
          <a:r>
            <a:rPr lang="el-GR" sz="3600" kern="1200" dirty="0"/>
            <a:t> </a:t>
          </a:r>
        </a:p>
        <a:p>
          <a:pPr marL="285750" lvl="1" indent="-39600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l-GR" sz="3600" kern="1200" dirty="0"/>
            <a:t> Πλαίσιο Επίδοσης –Διαβίβαση δεδομένων δεικτών-  Παρακολούθηση δεικτών στο ΣΔΕ </a:t>
          </a:r>
        </a:p>
        <a:p>
          <a:pPr marL="285750" lvl="1" indent="-39600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l-GR" sz="3600" kern="1200" dirty="0"/>
            <a:t>3</a:t>
          </a:r>
          <a:r>
            <a:rPr lang="el-GR" sz="3600" b="1" kern="1200" dirty="0"/>
            <a:t>. Βασικά στοιχεία σχεδιασμού Προγραμμάτων ΕΣΠΑ 2021-2027</a:t>
          </a:r>
        </a:p>
        <a:p>
          <a:pPr marL="285750" lvl="1" indent="-39600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Λογική παρέμβασης – Μεθοδολογικό έγγραφο ΠΕ- </a:t>
          </a:r>
          <a:r>
            <a:rPr lang="el-GR" sz="3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Ομογενοποιημένοι</a:t>
          </a: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Ειδικοί δείκτες και μη</a:t>
          </a:r>
        </a:p>
        <a:p>
          <a:pPr marL="285750" lvl="1" indent="-39600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l-GR" sz="3600" kern="1200" dirty="0"/>
            <a:t>4. </a:t>
          </a:r>
          <a:r>
            <a:rPr lang="el-GR" sz="3600" b="1" kern="1200" dirty="0"/>
            <a:t>Μέτρηση δεικτών εκροών και Αποτελέσματος ΕΣΠΑ 2021-2027</a:t>
          </a:r>
        </a:p>
        <a:p>
          <a:pPr marL="285750" lvl="1" indent="-39600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l-GR" sz="3600" b="1" kern="1200" dirty="0"/>
            <a:t>  </a:t>
          </a:r>
          <a:r>
            <a:rPr lang="el-GR" sz="3600" b="0" kern="1200" dirty="0"/>
            <a:t>Ορισμοί για την μέτρηση των δεικτών  ΕΤΠΑ και ΤΣ – Συλλογή δεδομένων Μέτρηση δεικτών ΕΚΤ</a:t>
          </a:r>
        </a:p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5. </a:t>
          </a:r>
          <a:r>
            <a:rPr lang="el-G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Δείκτες στόχου ΕΕΣ</a:t>
          </a:r>
          <a:endParaRPr lang="el-GR" sz="3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6. </a:t>
          </a:r>
          <a:r>
            <a:rPr lang="el-G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Δείκτες ΕΤΘΑΥ</a:t>
          </a:r>
          <a:endParaRPr lang="el-GR" sz="3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7. </a:t>
          </a:r>
          <a:r>
            <a:rPr lang="el-G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Δείκτες ΤΑΜΕΥ</a:t>
          </a:r>
        </a:p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8. </a:t>
          </a:r>
          <a:r>
            <a:rPr lang="el-G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Τήρηση κριτηρίων ποιότητας και  δεδομένων παρακολούθησης </a:t>
          </a:r>
          <a:r>
            <a:rPr lang="el-GR" sz="3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(Άθροιση, έλεγχος διαβίβασης</a:t>
          </a:r>
          <a:r>
            <a:rPr lang="en-US" sz="3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- </a:t>
          </a:r>
          <a:r>
            <a:rPr lang="el-GR" sz="3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3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helpdesk)</a:t>
          </a:r>
          <a:r>
            <a:rPr lang="el-GR" sz="3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9. </a:t>
          </a:r>
          <a:r>
            <a:rPr lang="el-G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Υποσυστήματα δεικτών  </a:t>
          </a:r>
          <a:r>
            <a:rPr lang="el-GR" sz="3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(Τεχνική Βοήθεια, Χωρικές Στρατηγικές,</a:t>
          </a:r>
          <a:r>
            <a:rPr lang="en-US" sz="3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l-GR" sz="3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Έξυπνη εξειδίκευση, </a:t>
          </a:r>
          <a:r>
            <a:rPr lang="en-US" sz="3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STEP</a:t>
          </a:r>
          <a:r>
            <a:rPr lang="el-GR" sz="3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)</a:t>
          </a:r>
        </a:p>
      </dsp:txBody>
      <dsp:txXfrm>
        <a:off x="0" y="993793"/>
        <a:ext cx="21659357" cy="9851440"/>
      </dsp:txXfrm>
    </dsp:sp>
    <dsp:sp modelId="{9B39CD7D-1F7D-46B7-B1C5-5F8273C68D29}">
      <dsp:nvSpPr>
        <dsp:cNvPr id="0" name=""/>
        <dsp:cNvSpPr/>
      </dsp:nvSpPr>
      <dsp:spPr>
        <a:xfrm>
          <a:off x="1064675" y="325155"/>
          <a:ext cx="14785796" cy="1102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3070" tIns="0" rIns="573070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/>
            <a:t>Περιεχόμενα  ΕΣΠΔ</a:t>
          </a:r>
          <a:r>
            <a:rPr lang="en-US" sz="4000" b="1" kern="1200" dirty="0"/>
            <a:t> 2021-2027</a:t>
          </a:r>
          <a:endParaRPr lang="el-GR" sz="4000" b="1" kern="1200" dirty="0"/>
        </a:p>
      </dsp:txBody>
      <dsp:txXfrm>
        <a:off x="1118490" y="378970"/>
        <a:ext cx="14678166" cy="9947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E9417-AF11-41FC-9AD9-3A63CEB33D67}">
      <dsp:nvSpPr>
        <dsp:cNvPr id="0" name=""/>
        <dsp:cNvSpPr/>
      </dsp:nvSpPr>
      <dsp:spPr>
        <a:xfrm>
          <a:off x="86" y="1398225"/>
          <a:ext cx="8282962" cy="2482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/>
            <a:t>Έγγραφο </a:t>
          </a:r>
        </a:p>
      </dsp:txBody>
      <dsp:txXfrm>
        <a:off x="86" y="1398225"/>
        <a:ext cx="8282962" cy="2482421"/>
      </dsp:txXfrm>
    </dsp:sp>
    <dsp:sp modelId="{6D1D9BF5-1356-4BC8-903F-A630B57E033C}">
      <dsp:nvSpPr>
        <dsp:cNvPr id="0" name=""/>
        <dsp:cNvSpPr/>
      </dsp:nvSpPr>
      <dsp:spPr>
        <a:xfrm>
          <a:off x="86" y="3744448"/>
          <a:ext cx="8282962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0" marR="0" lvl="1" indent="0" algn="l" defTabSz="1778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None/>
            <a:tabLst/>
            <a:defRPr/>
          </a:pP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Υπ. </a:t>
          </a:r>
          <a:r>
            <a:rPr lang="el-GR" sz="3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αριθμ</a:t>
          </a: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. 101570 ΥΠΕΘΟΟ 11/06/2025 Απόφαση (αποστολή στις 13/06/2025, με ηλεκτρονική μορφή)</a:t>
          </a:r>
        </a:p>
      </dsp:txBody>
      <dsp:txXfrm>
        <a:off x="86" y="3744448"/>
        <a:ext cx="8282962" cy="2810880"/>
      </dsp:txXfrm>
    </dsp:sp>
    <dsp:sp modelId="{AAB4C541-BCB2-4A68-B62B-C961A4A87982}">
      <dsp:nvSpPr>
        <dsp:cNvPr id="0" name=""/>
        <dsp:cNvSpPr/>
      </dsp:nvSpPr>
      <dsp:spPr>
        <a:xfrm>
          <a:off x="9442663" y="1391799"/>
          <a:ext cx="8282962" cy="2490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4800" kern="1200" dirty="0"/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/>
            <a:t>Προσπελασιμότητα του εγγράφου 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4400" kern="1200" dirty="0"/>
        </a:p>
      </dsp:txBody>
      <dsp:txXfrm>
        <a:off x="9442663" y="1391799"/>
        <a:ext cx="8282962" cy="2490989"/>
      </dsp:txXfrm>
    </dsp:sp>
    <dsp:sp modelId="{E5D5ECFC-197E-40B0-B962-C8E1EDFBC169}">
      <dsp:nvSpPr>
        <dsp:cNvPr id="0" name=""/>
        <dsp:cNvSpPr/>
      </dsp:nvSpPr>
      <dsp:spPr>
        <a:xfrm>
          <a:off x="9442663" y="3750874"/>
          <a:ext cx="8282962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Πλατφόρμα του «</a:t>
          </a: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hlinkClick xmlns:r="http://schemas.openxmlformats.org/officeDocument/2006/relationships" r:id="rId1"/>
            </a:rPr>
            <a:t>Ενιαίου Συστήματος Παρακολούθησης Δεικτών Προγραμμάτων 2021-2027</a:t>
          </a: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» </a:t>
          </a:r>
        </a:p>
      </dsp:txBody>
      <dsp:txXfrm>
        <a:off x="9442663" y="3750874"/>
        <a:ext cx="8282962" cy="2810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E9417-AF11-41FC-9AD9-3A63CEB33D67}">
      <dsp:nvSpPr>
        <dsp:cNvPr id="0" name=""/>
        <dsp:cNvSpPr/>
      </dsp:nvSpPr>
      <dsp:spPr>
        <a:xfrm>
          <a:off x="0" y="361235"/>
          <a:ext cx="17725712" cy="187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800" b="1" kern="1200" dirty="0"/>
            <a:t>Τι περιλαμβάνει; </a:t>
          </a:r>
          <a:endParaRPr lang="el-GR" sz="4400" b="1" kern="1200" dirty="0"/>
        </a:p>
      </dsp:txBody>
      <dsp:txXfrm>
        <a:off x="0" y="361235"/>
        <a:ext cx="17725712" cy="1872000"/>
      </dsp:txXfrm>
    </dsp:sp>
    <dsp:sp modelId="{6D1D9BF5-1356-4BC8-903F-A630B57E033C}">
      <dsp:nvSpPr>
        <dsp:cNvPr id="0" name=""/>
        <dsp:cNvSpPr/>
      </dsp:nvSpPr>
      <dsp:spPr>
        <a:xfrm>
          <a:off x="0" y="2233235"/>
          <a:ext cx="17725712" cy="60664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v"/>
            <a:tabLst/>
            <a:defRPr/>
          </a:pPr>
          <a:r>
            <a:rPr lang="el-GR" sz="3600" kern="1200" dirty="0"/>
            <a:t> Το έγγραφο του Ενιαίου Συστήματος Παρακολούθησης δεικτών, με τα Παραρτήματά του </a:t>
          </a:r>
        </a:p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v"/>
            <a:tabLst/>
            <a:defRPr/>
          </a:pPr>
          <a:r>
            <a:rPr lang="el-GR" sz="3600" kern="1200" dirty="0"/>
            <a:t> Το σύνολο των Κοινών και </a:t>
          </a:r>
          <a:r>
            <a:rPr lang="el-GR" sz="3600" kern="1200" dirty="0" err="1"/>
            <a:t>Ομογενοποιημένων</a:t>
          </a:r>
          <a:r>
            <a:rPr lang="el-GR" sz="3600" kern="1200" dirty="0"/>
            <a:t> Δεικτών, με τα Δελτία Ταυτότητας Δεικτών </a:t>
          </a:r>
        </a:p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v"/>
            <a:tabLst/>
            <a:defRPr/>
          </a:pPr>
          <a:r>
            <a:rPr lang="el-GR" sz="3600" kern="1200" dirty="0"/>
            <a:t>  </a:t>
          </a:r>
          <a:r>
            <a:rPr lang="en-US" sz="3600" kern="1200" dirty="0"/>
            <a:t>T</a:t>
          </a:r>
          <a:r>
            <a:rPr lang="el-GR" sz="3600" kern="1200" dirty="0"/>
            <a:t>ο σύνολο των σχετικών Εγγράφων της Ευρωπαϊκής Επιτροπής και της ΕΑΣ </a:t>
          </a:r>
        </a:p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v"/>
            <a:tabLst/>
            <a:defRPr/>
          </a:pPr>
          <a:r>
            <a:rPr lang="el-GR" sz="3600" kern="1200" dirty="0"/>
            <a:t>  Φάκελο Ερωτήσεων/Απαντήσεων</a:t>
          </a:r>
          <a:r>
            <a:rPr lang="en-US" sz="3600" kern="1200" dirty="0"/>
            <a:t> </a:t>
          </a:r>
          <a:r>
            <a:rPr lang="el-GR" sz="3600" kern="1200" dirty="0"/>
            <a:t>σε θέματα που αφορούν την χρήση των δεικτών</a:t>
          </a:r>
        </a:p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v"/>
            <a:tabLst/>
            <a:defRPr/>
          </a:pPr>
          <a:r>
            <a:rPr lang="el-GR" sz="3600" kern="1200" dirty="0"/>
            <a:t> Χρήσιμα </a:t>
          </a: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αρχεία της Μονάδας Γ  για την διασύνδεση των δεικτών με τη χρήση διάφορων  κριτηρίων.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l-GR" sz="3600" kern="1200" dirty="0"/>
        </a:p>
      </dsp:txBody>
      <dsp:txXfrm>
        <a:off x="0" y="2233235"/>
        <a:ext cx="17725712" cy="60664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E9417-AF11-41FC-9AD9-3A63CEB33D67}">
      <dsp:nvSpPr>
        <dsp:cNvPr id="0" name=""/>
        <dsp:cNvSpPr/>
      </dsp:nvSpPr>
      <dsp:spPr>
        <a:xfrm>
          <a:off x="0" y="750052"/>
          <a:ext cx="15931418" cy="16101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800" b="1" kern="1200" dirty="0"/>
            <a:t>Οφέλη  </a:t>
          </a:r>
          <a:endParaRPr lang="el-GR" sz="4400" b="1" kern="1200" dirty="0"/>
        </a:p>
      </dsp:txBody>
      <dsp:txXfrm>
        <a:off x="0" y="750052"/>
        <a:ext cx="15931418" cy="1610130"/>
      </dsp:txXfrm>
    </dsp:sp>
    <dsp:sp modelId="{6D1D9BF5-1356-4BC8-903F-A630B57E033C}">
      <dsp:nvSpPr>
        <dsp:cNvPr id="0" name=""/>
        <dsp:cNvSpPr/>
      </dsp:nvSpPr>
      <dsp:spPr>
        <a:xfrm>
          <a:off x="0" y="2345836"/>
          <a:ext cx="15931418" cy="45110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v"/>
            <a:tabLst/>
            <a:defRPr/>
          </a:pPr>
          <a:r>
            <a:rPr lang="el-GR" sz="3600" kern="1200" dirty="0"/>
            <a:t> Ολοκληρωμένη παρακολούθηση δεικτών προγραμμάτων και δράσεων</a:t>
          </a:r>
        </a:p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v"/>
            <a:tabLst/>
            <a:defRPr/>
          </a:pPr>
          <a:r>
            <a:rPr lang="el-GR" sz="3600" kern="1200" dirty="0"/>
            <a:t> Σύγχρονο εργαλείο συλλογής, αποθήκευσης και ανάλυσης δεδομένων</a:t>
          </a:r>
        </a:p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v"/>
            <a:tabLst/>
            <a:defRPr/>
          </a:pPr>
          <a:r>
            <a:rPr lang="el-GR" sz="3600" kern="1200" dirty="0"/>
            <a:t> Διαφάνεια και διευκόλυνση στη λήψη αποφάσεων</a:t>
          </a:r>
        </a:p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v"/>
            <a:tabLst/>
            <a:defRPr/>
          </a:pPr>
          <a:r>
            <a:rPr lang="el-GR" sz="3600" kern="1200" dirty="0"/>
            <a:t> </a:t>
          </a:r>
          <a:r>
            <a:rPr lang="el-GR" sz="3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Πρόσβαση σε δείκτες, αναφορές και χρήσιμα έγγραφα για τη Δημόσια Διοίκηση</a:t>
          </a:r>
          <a:endParaRPr lang="el-GR" sz="3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v"/>
            <a:tabLst/>
            <a:defRPr/>
          </a:pPr>
          <a:endParaRPr lang="el-GR" sz="3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l-GR" sz="3600" kern="1200" dirty="0"/>
        </a:p>
      </dsp:txBody>
      <dsp:txXfrm>
        <a:off x="0" y="2345836"/>
        <a:ext cx="15931418" cy="45110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92F0F-5BCE-4693-9756-25D0384437B9}">
      <dsp:nvSpPr>
        <dsp:cNvPr id="0" name=""/>
        <dsp:cNvSpPr/>
      </dsp:nvSpPr>
      <dsp:spPr>
        <a:xfrm>
          <a:off x="6474" y="1814992"/>
          <a:ext cx="5136123" cy="5822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/>
            <a:t>Μεθοδολογικά Έγγραφα ΕΕ</a:t>
          </a:r>
        </a:p>
      </dsp:txBody>
      <dsp:txXfrm>
        <a:off x="23527" y="1832045"/>
        <a:ext cx="5102017" cy="548127"/>
      </dsp:txXfrm>
    </dsp:sp>
    <dsp:sp modelId="{0AF24DAC-D1EE-4A3A-828D-88CEF893F959}">
      <dsp:nvSpPr>
        <dsp:cNvPr id="0" name=""/>
        <dsp:cNvSpPr/>
      </dsp:nvSpPr>
      <dsp:spPr>
        <a:xfrm>
          <a:off x="6474" y="2545700"/>
          <a:ext cx="554090" cy="55409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3E8B4-85D9-49C2-99F7-5D0F715176E3}">
      <dsp:nvSpPr>
        <dsp:cNvPr id="0" name=""/>
        <dsp:cNvSpPr/>
      </dsp:nvSpPr>
      <dsp:spPr>
        <a:xfrm>
          <a:off x="593810" y="2496962"/>
          <a:ext cx="4548787" cy="65156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SWD_performance_monitoring_and_evaluation_21-27</a:t>
          </a:r>
          <a:endParaRPr lang="el-GR" sz="2400" kern="1200" dirty="0"/>
        </a:p>
      </dsp:txBody>
      <dsp:txXfrm>
        <a:off x="625623" y="2528775"/>
        <a:ext cx="4485161" cy="587940"/>
      </dsp:txXfrm>
    </dsp:sp>
    <dsp:sp modelId="{F8CE5734-5741-49BD-BF3E-03014BB169D2}">
      <dsp:nvSpPr>
        <dsp:cNvPr id="0" name=""/>
        <dsp:cNvSpPr/>
      </dsp:nvSpPr>
      <dsp:spPr>
        <a:xfrm>
          <a:off x="6474" y="3288389"/>
          <a:ext cx="554090" cy="55409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5339E-8E38-4A44-9A57-7E9E790771FB}">
      <dsp:nvSpPr>
        <dsp:cNvPr id="0" name=""/>
        <dsp:cNvSpPr/>
      </dsp:nvSpPr>
      <dsp:spPr>
        <a:xfrm>
          <a:off x="593810" y="3215019"/>
          <a:ext cx="4548787" cy="70083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Εργαλειοθήκη κοινών δεικτών του ΕΚΤ+</a:t>
          </a:r>
        </a:p>
      </dsp:txBody>
      <dsp:txXfrm>
        <a:off x="628028" y="3249237"/>
        <a:ext cx="4480351" cy="632394"/>
      </dsp:txXfrm>
    </dsp:sp>
    <dsp:sp modelId="{339C6B27-AFD0-4762-AB59-094F44980452}">
      <dsp:nvSpPr>
        <dsp:cNvPr id="0" name=""/>
        <dsp:cNvSpPr/>
      </dsp:nvSpPr>
      <dsp:spPr>
        <a:xfrm>
          <a:off x="6474" y="3982341"/>
          <a:ext cx="554090" cy="55409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9530F-424F-4575-9F04-E8137EDCA19B}">
      <dsp:nvSpPr>
        <dsp:cNvPr id="0" name=""/>
        <dsp:cNvSpPr/>
      </dsp:nvSpPr>
      <dsp:spPr>
        <a:xfrm>
          <a:off x="593810" y="3982341"/>
          <a:ext cx="4548787" cy="55409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Έγγραφο Εργασίας του ΕΤΘΑΥ</a:t>
          </a:r>
        </a:p>
      </dsp:txBody>
      <dsp:txXfrm>
        <a:off x="620863" y="4009394"/>
        <a:ext cx="4494681" cy="499984"/>
      </dsp:txXfrm>
    </dsp:sp>
    <dsp:sp modelId="{6B388F02-8C6E-40C3-977F-677E45D7B305}">
      <dsp:nvSpPr>
        <dsp:cNvPr id="0" name=""/>
        <dsp:cNvSpPr/>
      </dsp:nvSpPr>
      <dsp:spPr>
        <a:xfrm>
          <a:off x="6474" y="4890986"/>
          <a:ext cx="554090" cy="55409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F4323-B568-45B6-91A2-BAB0DDE59DB9}">
      <dsp:nvSpPr>
        <dsp:cNvPr id="0" name=""/>
        <dsp:cNvSpPr/>
      </dsp:nvSpPr>
      <dsp:spPr>
        <a:xfrm>
          <a:off x="593810" y="4602923"/>
          <a:ext cx="4548787" cy="113021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Λοιπά Έγγραφα δεικτών ΕΚΤ+ </a:t>
          </a:r>
          <a:r>
            <a:rPr lang="el-GR" sz="2000" i="1" kern="1200" dirty="0"/>
            <a:t>(στοχοθεσία δεικτών, τεκμηριωμένες εκτιμήσεις </a:t>
          </a:r>
          <a:r>
            <a:rPr lang="el-GR" sz="2000" i="1" kern="1200" dirty="0" err="1"/>
            <a:t>κ.ο.κ.</a:t>
          </a:r>
          <a:r>
            <a:rPr lang="el-GR" sz="2000" i="1" kern="1200" dirty="0"/>
            <a:t>)</a:t>
          </a:r>
          <a:endParaRPr lang="el-GR" sz="2400" i="1" kern="1200" dirty="0"/>
        </a:p>
      </dsp:txBody>
      <dsp:txXfrm>
        <a:off x="648993" y="4658106"/>
        <a:ext cx="4438421" cy="1019852"/>
      </dsp:txXfrm>
    </dsp:sp>
    <dsp:sp modelId="{E680FF28-05FF-4D36-903B-0D0FE46DEE9C}">
      <dsp:nvSpPr>
        <dsp:cNvPr id="0" name=""/>
        <dsp:cNvSpPr/>
      </dsp:nvSpPr>
      <dsp:spPr>
        <a:xfrm>
          <a:off x="6474" y="6065645"/>
          <a:ext cx="554090" cy="55409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6759C-B8E8-4D5F-9A95-A1B36F938FC7}">
      <dsp:nvSpPr>
        <dsp:cNvPr id="0" name=""/>
        <dsp:cNvSpPr/>
      </dsp:nvSpPr>
      <dsp:spPr>
        <a:xfrm>
          <a:off x="593810" y="5799632"/>
          <a:ext cx="4548787" cy="108611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Note on the performance framework AMIF_ISF_BMVI 2021-2027</a:t>
          </a:r>
          <a:endParaRPr lang="el-GR" sz="2400" kern="1200" dirty="0"/>
        </a:p>
      </dsp:txBody>
      <dsp:txXfrm>
        <a:off x="646839" y="5852661"/>
        <a:ext cx="4442729" cy="980060"/>
      </dsp:txXfrm>
    </dsp:sp>
    <dsp:sp modelId="{DDFC4470-7E2F-48FE-ACF3-BA8B0CBC552B}">
      <dsp:nvSpPr>
        <dsp:cNvPr id="0" name=""/>
        <dsp:cNvSpPr/>
      </dsp:nvSpPr>
      <dsp:spPr>
        <a:xfrm>
          <a:off x="6474" y="7059554"/>
          <a:ext cx="554090" cy="55409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5F143-2682-4066-A33B-BFB7D4DB9D25}">
      <dsp:nvSpPr>
        <dsp:cNvPr id="0" name=""/>
        <dsp:cNvSpPr/>
      </dsp:nvSpPr>
      <dsp:spPr>
        <a:xfrm>
          <a:off x="593810" y="6952241"/>
          <a:ext cx="4548787" cy="76871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Questions &amp; Answers (</a:t>
          </a:r>
          <a:r>
            <a:rPr lang="en-US" sz="2400" kern="1200" dirty="0" err="1"/>
            <a:t>REGIOwiki</a:t>
          </a:r>
          <a:r>
            <a:rPr lang="en-US" sz="2400" kern="1200" dirty="0"/>
            <a:t>/extranet)</a:t>
          </a:r>
          <a:endParaRPr lang="el-GR" sz="2400" kern="1200" dirty="0"/>
        </a:p>
      </dsp:txBody>
      <dsp:txXfrm>
        <a:off x="631342" y="6989773"/>
        <a:ext cx="4473723" cy="693654"/>
      </dsp:txXfrm>
    </dsp:sp>
    <dsp:sp modelId="{04FD4FF5-BB2D-4D7C-994A-EAFEEF2A32A7}">
      <dsp:nvSpPr>
        <dsp:cNvPr id="0" name=""/>
        <dsp:cNvSpPr/>
      </dsp:nvSpPr>
      <dsp:spPr>
        <a:xfrm>
          <a:off x="5656210" y="1814992"/>
          <a:ext cx="5136123" cy="5822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/>
            <a:t>Έγγραφα Εργασίας &amp; Οδηγίες</a:t>
          </a:r>
        </a:p>
      </dsp:txBody>
      <dsp:txXfrm>
        <a:off x="5673263" y="1832045"/>
        <a:ext cx="5102017" cy="548127"/>
      </dsp:txXfrm>
    </dsp:sp>
    <dsp:sp modelId="{98AC4DBB-9272-4BA3-BBC9-3746ACBA00E9}">
      <dsp:nvSpPr>
        <dsp:cNvPr id="0" name=""/>
        <dsp:cNvSpPr/>
      </dsp:nvSpPr>
      <dsp:spPr>
        <a:xfrm>
          <a:off x="5656210" y="2496962"/>
          <a:ext cx="554090" cy="55409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7C8CB-2BA5-4F97-8D8D-C5F13681C31D}">
      <dsp:nvSpPr>
        <dsp:cNvPr id="0" name=""/>
        <dsp:cNvSpPr/>
      </dsp:nvSpPr>
      <dsp:spPr>
        <a:xfrm>
          <a:off x="6243546" y="2496962"/>
          <a:ext cx="4548787" cy="55409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Έγγραφο Εργασίας Ι</a:t>
          </a:r>
        </a:p>
      </dsp:txBody>
      <dsp:txXfrm>
        <a:off x="6270599" y="2524015"/>
        <a:ext cx="4494681" cy="499984"/>
      </dsp:txXfrm>
    </dsp:sp>
    <dsp:sp modelId="{C404EF32-AD78-48C5-A416-21961818BEE4}">
      <dsp:nvSpPr>
        <dsp:cNvPr id="0" name=""/>
        <dsp:cNvSpPr/>
      </dsp:nvSpPr>
      <dsp:spPr>
        <a:xfrm>
          <a:off x="5656210" y="3117544"/>
          <a:ext cx="554090" cy="55409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EED5A-2447-4E60-941D-852BC26D53D1}">
      <dsp:nvSpPr>
        <dsp:cNvPr id="0" name=""/>
        <dsp:cNvSpPr/>
      </dsp:nvSpPr>
      <dsp:spPr>
        <a:xfrm>
          <a:off x="6243546" y="3117544"/>
          <a:ext cx="4548787" cy="55409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Έγγραφο Εργασίας ΙΙ</a:t>
          </a:r>
        </a:p>
      </dsp:txBody>
      <dsp:txXfrm>
        <a:off x="6270599" y="3144597"/>
        <a:ext cx="4494681" cy="499984"/>
      </dsp:txXfrm>
    </dsp:sp>
    <dsp:sp modelId="{26E30FE7-8486-459F-A744-589F67642199}">
      <dsp:nvSpPr>
        <dsp:cNvPr id="0" name=""/>
        <dsp:cNvSpPr/>
      </dsp:nvSpPr>
      <dsp:spPr>
        <a:xfrm>
          <a:off x="5656210" y="4094686"/>
          <a:ext cx="554090" cy="55409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650AF-E0DD-4EF3-958A-6D46E8220C27}">
      <dsp:nvSpPr>
        <dsp:cNvPr id="0" name=""/>
        <dsp:cNvSpPr/>
      </dsp:nvSpPr>
      <dsp:spPr>
        <a:xfrm>
          <a:off x="6243546" y="3738125"/>
          <a:ext cx="4548787" cy="126721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Λοιπές Οδηγίες για δείκτες </a:t>
          </a:r>
          <a:r>
            <a:rPr lang="el-GR" sz="2000" i="1" kern="1200" dirty="0"/>
            <a:t>(οδηγίες και προτάσεις ΕΥΣΕΚΤ για υιοθέτηση &amp; στοχοθέτηση δεικτών ΕΚΤ+)</a:t>
          </a:r>
          <a:endParaRPr lang="el-GR" sz="2400" i="1" kern="1200" dirty="0"/>
        </a:p>
      </dsp:txBody>
      <dsp:txXfrm>
        <a:off x="6305417" y="3799996"/>
        <a:ext cx="4425045" cy="1143469"/>
      </dsp:txXfrm>
    </dsp:sp>
    <dsp:sp modelId="{B61520F9-053D-492E-A501-F9AF46FDBC32}">
      <dsp:nvSpPr>
        <dsp:cNvPr id="0" name=""/>
        <dsp:cNvSpPr/>
      </dsp:nvSpPr>
      <dsp:spPr>
        <a:xfrm>
          <a:off x="11305946" y="1814992"/>
          <a:ext cx="5136123" cy="5822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/>
            <a:t>Δείκτες Επιδόσεων ΕΤΠΑ_ΤΣ</a:t>
          </a:r>
        </a:p>
      </dsp:txBody>
      <dsp:txXfrm>
        <a:off x="11322999" y="1832045"/>
        <a:ext cx="5102017" cy="548127"/>
      </dsp:txXfrm>
    </dsp:sp>
    <dsp:sp modelId="{E5CCE26A-E79F-4B6D-A9C2-579412DA12F5}">
      <dsp:nvSpPr>
        <dsp:cNvPr id="0" name=""/>
        <dsp:cNvSpPr/>
      </dsp:nvSpPr>
      <dsp:spPr>
        <a:xfrm>
          <a:off x="16955682" y="1814992"/>
          <a:ext cx="5136123" cy="958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/>
            <a:t>ΔΤΔ κοινών δεικτών ΕΤΠΑ_ΤΣ_ΤΔΜ τύπου ΕΤΠΑ</a:t>
          </a:r>
        </a:p>
      </dsp:txBody>
      <dsp:txXfrm>
        <a:off x="16983769" y="1843079"/>
        <a:ext cx="5079949" cy="902796"/>
      </dsp:txXfrm>
    </dsp:sp>
    <dsp:sp modelId="{96FADF0A-8CE0-4DED-88AB-FDAFB45F3FB6}">
      <dsp:nvSpPr>
        <dsp:cNvPr id="0" name=""/>
        <dsp:cNvSpPr/>
      </dsp:nvSpPr>
      <dsp:spPr>
        <a:xfrm>
          <a:off x="16955682" y="2991457"/>
          <a:ext cx="554090" cy="55409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21DA3-4C03-4B37-B524-AC80D4991DB9}">
      <dsp:nvSpPr>
        <dsp:cNvPr id="0" name=""/>
        <dsp:cNvSpPr/>
      </dsp:nvSpPr>
      <dsp:spPr>
        <a:xfrm>
          <a:off x="17543019" y="2873699"/>
          <a:ext cx="4548787" cy="7896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ΔΤΔ </a:t>
          </a:r>
          <a:r>
            <a:rPr lang="el-GR" sz="2400" kern="1200" dirty="0" err="1"/>
            <a:t>ομογενοποιημένων</a:t>
          </a:r>
          <a:r>
            <a:rPr lang="el-GR" sz="2400" kern="1200" dirty="0"/>
            <a:t>  δεικτών ΕΤΠΑ_ΤΣ_ΤΔΜ τύπου ΕΤΠΑ</a:t>
          </a:r>
        </a:p>
      </dsp:txBody>
      <dsp:txXfrm>
        <a:off x="17581571" y="2912251"/>
        <a:ext cx="4471683" cy="712503"/>
      </dsp:txXfrm>
    </dsp:sp>
    <dsp:sp modelId="{CE925BCA-1FE9-48ED-A48C-8275F3294D09}">
      <dsp:nvSpPr>
        <dsp:cNvPr id="0" name=""/>
        <dsp:cNvSpPr/>
      </dsp:nvSpPr>
      <dsp:spPr>
        <a:xfrm>
          <a:off x="16955682" y="3880704"/>
          <a:ext cx="554090" cy="55409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04C20-77D2-4AE9-84DE-5826DF2BBF33}">
      <dsp:nvSpPr>
        <dsp:cNvPr id="0" name=""/>
        <dsp:cNvSpPr/>
      </dsp:nvSpPr>
      <dsp:spPr>
        <a:xfrm>
          <a:off x="17543019" y="3729797"/>
          <a:ext cx="4548787" cy="85590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ΔΤΔ Κοινών Δεικτών ΕΚΤ+ (Παράρτημα Ι)</a:t>
          </a:r>
        </a:p>
      </dsp:txBody>
      <dsp:txXfrm>
        <a:off x="17584808" y="3771586"/>
        <a:ext cx="4465209" cy="772326"/>
      </dsp:txXfrm>
    </dsp:sp>
    <dsp:sp modelId="{4DF56C82-0969-4C30-B32A-D31769656B7A}">
      <dsp:nvSpPr>
        <dsp:cNvPr id="0" name=""/>
        <dsp:cNvSpPr/>
      </dsp:nvSpPr>
      <dsp:spPr>
        <a:xfrm>
          <a:off x="16955682" y="4652193"/>
          <a:ext cx="554090" cy="55409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CE37F-FC0B-4ED9-80A3-7EB0612B7149}">
      <dsp:nvSpPr>
        <dsp:cNvPr id="0" name=""/>
        <dsp:cNvSpPr/>
      </dsp:nvSpPr>
      <dsp:spPr>
        <a:xfrm>
          <a:off x="17543019" y="4652193"/>
          <a:ext cx="4548787" cy="55409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ΔΤΔ_ΤΔΜ τύπου ΕΚΤ+</a:t>
          </a:r>
        </a:p>
      </dsp:txBody>
      <dsp:txXfrm>
        <a:off x="17570072" y="4679246"/>
        <a:ext cx="4494681" cy="499984"/>
      </dsp:txXfrm>
    </dsp:sp>
    <dsp:sp modelId="{BD868E18-85A5-4636-BB04-7549AECA2D38}">
      <dsp:nvSpPr>
        <dsp:cNvPr id="0" name=""/>
        <dsp:cNvSpPr/>
      </dsp:nvSpPr>
      <dsp:spPr>
        <a:xfrm>
          <a:off x="16955682" y="5352683"/>
          <a:ext cx="554090" cy="55409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BC625-B529-4FD0-A0AB-87CEFD6DFF9D}">
      <dsp:nvSpPr>
        <dsp:cNvPr id="0" name=""/>
        <dsp:cNvSpPr/>
      </dsp:nvSpPr>
      <dsp:spPr>
        <a:xfrm>
          <a:off x="17543019" y="5272775"/>
          <a:ext cx="4548787" cy="71390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ΔΤΔ Ειδικών Δεικτών ΕΚΤ+ για τα Περιφερειακά Προγράμματα</a:t>
          </a:r>
        </a:p>
      </dsp:txBody>
      <dsp:txXfrm>
        <a:off x="17577875" y="5307631"/>
        <a:ext cx="4479075" cy="644195"/>
      </dsp:txXfrm>
    </dsp:sp>
    <dsp:sp modelId="{CD42668B-D70F-4532-9C74-4B897984FE2E}">
      <dsp:nvSpPr>
        <dsp:cNvPr id="0" name=""/>
        <dsp:cNvSpPr/>
      </dsp:nvSpPr>
      <dsp:spPr>
        <a:xfrm>
          <a:off x="16955682" y="6053173"/>
          <a:ext cx="554090" cy="55409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D9357-A669-4BD7-8980-9A5C549D4F6D}">
      <dsp:nvSpPr>
        <dsp:cNvPr id="0" name=""/>
        <dsp:cNvSpPr/>
      </dsp:nvSpPr>
      <dsp:spPr>
        <a:xfrm>
          <a:off x="17543019" y="6053173"/>
          <a:ext cx="4548787" cy="55409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ΔΤΔ νέων Ειδικών Δεικτών</a:t>
          </a:r>
        </a:p>
      </dsp:txBody>
      <dsp:txXfrm>
        <a:off x="17570072" y="6080226"/>
        <a:ext cx="4494681" cy="499984"/>
      </dsp:txXfrm>
    </dsp:sp>
    <dsp:sp modelId="{5DAA77AB-7588-4019-928E-2D9046FC6BA4}">
      <dsp:nvSpPr>
        <dsp:cNvPr id="0" name=""/>
        <dsp:cNvSpPr/>
      </dsp:nvSpPr>
      <dsp:spPr>
        <a:xfrm>
          <a:off x="16955682" y="6795458"/>
          <a:ext cx="554090" cy="55409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C0E3B-21B4-4B89-8025-2E7BE4A45ACA}">
      <dsp:nvSpPr>
        <dsp:cNvPr id="0" name=""/>
        <dsp:cNvSpPr/>
      </dsp:nvSpPr>
      <dsp:spPr>
        <a:xfrm>
          <a:off x="17543019" y="6673755"/>
          <a:ext cx="4548787" cy="79749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ΔΤΔ Κοινών Δεικτών ΕΚΤ+ (Παράρτημα ΙΙΙ)</a:t>
          </a:r>
        </a:p>
      </dsp:txBody>
      <dsp:txXfrm>
        <a:off x="17581957" y="6712693"/>
        <a:ext cx="4470911" cy="7196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92F0F-5BCE-4693-9756-25D0384437B9}">
      <dsp:nvSpPr>
        <dsp:cNvPr id="0" name=""/>
        <dsp:cNvSpPr/>
      </dsp:nvSpPr>
      <dsp:spPr>
        <a:xfrm>
          <a:off x="6717" y="3101824"/>
          <a:ext cx="5329328" cy="929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/>
            <a:t>Ενδεικτική Αντιστοίχιση Δράσεων–Δεικτών</a:t>
          </a:r>
        </a:p>
      </dsp:txBody>
      <dsp:txXfrm>
        <a:off x="33951" y="3129058"/>
        <a:ext cx="5274860" cy="875369"/>
      </dsp:txXfrm>
    </dsp:sp>
    <dsp:sp modelId="{0AF24DAC-D1EE-4A3A-828D-88CEF893F959}">
      <dsp:nvSpPr>
        <dsp:cNvPr id="0" name=""/>
        <dsp:cNvSpPr/>
      </dsp:nvSpPr>
      <dsp:spPr>
        <a:xfrm>
          <a:off x="6717" y="4370881"/>
          <a:ext cx="537257" cy="53725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3E8B4-85D9-49C2-99F7-5D0F715176E3}">
      <dsp:nvSpPr>
        <dsp:cNvPr id="0" name=""/>
        <dsp:cNvSpPr/>
      </dsp:nvSpPr>
      <dsp:spPr>
        <a:xfrm>
          <a:off x="576210" y="4128368"/>
          <a:ext cx="4759834" cy="102228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Ενδεικτική Αντιστοίχιση Δράσεων–Δεικτών ΕΤΠΑ_ΤΣ_ΤΔΜ τύπου ΕΤΠΑ</a:t>
          </a:r>
        </a:p>
      </dsp:txBody>
      <dsp:txXfrm>
        <a:off x="626123" y="4178281"/>
        <a:ext cx="4660008" cy="922457"/>
      </dsp:txXfrm>
    </dsp:sp>
    <dsp:sp modelId="{2BA7314D-5387-4C7F-9571-34E1B4627294}">
      <dsp:nvSpPr>
        <dsp:cNvPr id="0" name=""/>
        <dsp:cNvSpPr/>
      </dsp:nvSpPr>
      <dsp:spPr>
        <a:xfrm>
          <a:off x="6717" y="5411146"/>
          <a:ext cx="537257" cy="53725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98118-434C-4CD3-8145-067A446FC588}">
      <dsp:nvSpPr>
        <dsp:cNvPr id="0" name=""/>
        <dsp:cNvSpPr/>
      </dsp:nvSpPr>
      <dsp:spPr>
        <a:xfrm>
          <a:off x="576210" y="5215122"/>
          <a:ext cx="4759834" cy="92930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Ενδεικτική Αντιστοίχιση Δράσεων–Ειδικών Στόχων ΕΚΤ+</a:t>
          </a:r>
        </a:p>
      </dsp:txBody>
      <dsp:txXfrm>
        <a:off x="621583" y="5260495"/>
        <a:ext cx="4669088" cy="838559"/>
      </dsp:txXfrm>
    </dsp:sp>
    <dsp:sp modelId="{04FD4FF5-BB2D-4D7C-994A-EAFEEF2A32A7}">
      <dsp:nvSpPr>
        <dsp:cNvPr id="0" name=""/>
        <dsp:cNvSpPr/>
      </dsp:nvSpPr>
      <dsp:spPr>
        <a:xfrm>
          <a:off x="5868978" y="3101824"/>
          <a:ext cx="5329328" cy="929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/>
            <a:t>Μη </a:t>
          </a:r>
          <a:r>
            <a:rPr lang="el-GR" sz="3200" kern="1200" dirty="0" err="1"/>
            <a:t>ομογενοποιημένοι</a:t>
          </a:r>
          <a:r>
            <a:rPr lang="el-GR" sz="3200" kern="1200" dirty="0"/>
            <a:t> ειδικοί δείκτες </a:t>
          </a:r>
          <a:r>
            <a:rPr lang="el-GR" sz="2800" i="1" kern="1200" dirty="0"/>
            <a:t>(αρχείο </a:t>
          </a:r>
          <a:r>
            <a:rPr lang="en-US" sz="2800" i="1" kern="1200" dirty="0"/>
            <a:t>excel</a:t>
          </a:r>
          <a:r>
            <a:rPr lang="el-GR" sz="2800" i="1" kern="1200" dirty="0"/>
            <a:t>)</a:t>
          </a:r>
          <a:endParaRPr lang="el-GR" sz="3200" i="1" kern="1200" dirty="0"/>
        </a:p>
      </dsp:txBody>
      <dsp:txXfrm>
        <a:off x="5896212" y="3129058"/>
        <a:ext cx="5274860" cy="875369"/>
      </dsp:txXfrm>
    </dsp:sp>
    <dsp:sp modelId="{B61520F9-053D-492E-A501-F9AF46FDBC32}">
      <dsp:nvSpPr>
        <dsp:cNvPr id="0" name=""/>
        <dsp:cNvSpPr/>
      </dsp:nvSpPr>
      <dsp:spPr>
        <a:xfrm>
          <a:off x="11731239" y="3101824"/>
          <a:ext cx="5329328" cy="1456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0" i="0" kern="1200" dirty="0"/>
            <a:t>Πρότυπα Απογραφικά Δελτία </a:t>
          </a:r>
          <a:r>
            <a:rPr lang="el-GR" sz="2800" b="0" i="1" kern="1200" dirty="0"/>
            <a:t>(για ΕΚΤ+, ΤΔΜ ή/και ειδικά δελτία εισόδου/ εξόδου)</a:t>
          </a:r>
          <a:endParaRPr lang="el-GR" sz="3200" i="1" kern="1200" dirty="0"/>
        </a:p>
      </dsp:txBody>
      <dsp:txXfrm>
        <a:off x="11773896" y="3144481"/>
        <a:ext cx="5244014" cy="1371095"/>
      </dsp:txXfrm>
    </dsp:sp>
    <dsp:sp modelId="{E5CCE26A-E79F-4B6D-A9C2-579412DA12F5}">
      <dsp:nvSpPr>
        <dsp:cNvPr id="0" name=""/>
        <dsp:cNvSpPr/>
      </dsp:nvSpPr>
      <dsp:spPr>
        <a:xfrm>
          <a:off x="17593500" y="3101824"/>
          <a:ext cx="5329328" cy="929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0" i="0" kern="1200" dirty="0"/>
            <a:t>Ορισμός ΜΜΕ</a:t>
          </a:r>
          <a:endParaRPr lang="el-GR" sz="3200" kern="1200" dirty="0"/>
        </a:p>
      </dsp:txBody>
      <dsp:txXfrm>
        <a:off x="17620734" y="3129058"/>
        <a:ext cx="5274860" cy="8753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2A59B-8A08-4104-9947-63DA66EDC83A}">
      <dsp:nvSpPr>
        <dsp:cNvPr id="0" name=""/>
        <dsp:cNvSpPr/>
      </dsp:nvSpPr>
      <dsp:spPr>
        <a:xfrm>
          <a:off x="0" y="198235"/>
          <a:ext cx="17484174" cy="2608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6966" tIns="374904" rIns="1356966" bIns="227584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Ø"/>
            <a:tabLst/>
            <a:defRPr/>
          </a:pPr>
          <a:r>
            <a:rPr lang="el-GR" sz="3200" b="1" kern="1200" dirty="0"/>
            <a:t>Η Μονάδα Γ΄ της ΕΥΣΣΑΕ </a:t>
          </a:r>
          <a:r>
            <a:rPr lang="el-GR" sz="320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σε συνεργασία με την Μονάδα Γ΄ της ΕΥΣΕΚΤ </a:t>
          </a:r>
          <a:r>
            <a:rPr lang="el-GR" sz="3200" b="0" kern="1200" dirty="0"/>
            <a:t>είναι </a:t>
          </a:r>
          <a:r>
            <a:rPr lang="el-GR" sz="3200" b="0" kern="1200" dirty="0">
              <a:solidFill>
                <a:schemeClr val="tx1"/>
              </a:solidFill>
            </a:rPr>
            <a:t>αρμόδια για την Διαχείριση της πλατφόρμας των δεικτών.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Ø"/>
            <a:tabLst/>
            <a:defRPr/>
          </a:pPr>
          <a:r>
            <a:rPr lang="el-GR" sz="3200" b="0" kern="1200" dirty="0">
              <a:solidFill>
                <a:schemeClr val="tx1"/>
              </a:solidFill>
            </a:rPr>
            <a:t>Συνεισφορά</a:t>
          </a:r>
          <a:r>
            <a:rPr lang="en-US" sz="3200" b="0" kern="1200" dirty="0">
              <a:solidFill>
                <a:schemeClr val="tx1"/>
              </a:solidFill>
            </a:rPr>
            <a:t> </a:t>
          </a:r>
          <a:r>
            <a:rPr lang="el-GR" sz="3200" b="0" kern="1200" dirty="0">
              <a:solidFill>
                <a:schemeClr val="tx1"/>
              </a:solidFill>
            </a:rPr>
            <a:t> </a:t>
          </a:r>
          <a:r>
            <a:rPr lang="el-GR" sz="3200" b="1" kern="1200" dirty="0">
              <a:solidFill>
                <a:schemeClr val="tx1"/>
              </a:solidFill>
            </a:rPr>
            <a:t>όλων των στελεχών της Μονάδας Γ</a:t>
          </a:r>
          <a:r>
            <a:rPr lang="en-US" sz="3200" b="1" kern="1200" dirty="0">
              <a:solidFill>
                <a:schemeClr val="tx1"/>
              </a:solidFill>
            </a:rPr>
            <a:t> </a:t>
          </a:r>
          <a:r>
            <a:rPr lang="el-GR" sz="3200" b="1" kern="1200" dirty="0">
              <a:solidFill>
                <a:schemeClr val="tx1"/>
              </a:solidFill>
            </a:rPr>
            <a:t>της ΕΥΣΣΑΕ</a:t>
          </a:r>
          <a:r>
            <a:rPr lang="en-US" sz="3200" b="1" kern="1200" dirty="0">
              <a:solidFill>
                <a:schemeClr val="tx1"/>
              </a:solidFill>
            </a:rPr>
            <a:t> </a:t>
          </a:r>
          <a:r>
            <a:rPr lang="el-GR" sz="3200" b="1" kern="1200" dirty="0">
              <a:solidFill>
                <a:schemeClr val="tx1"/>
              </a:solidFill>
            </a:rPr>
            <a:t>  </a:t>
          </a:r>
          <a:r>
            <a:rPr lang="el-GR" sz="3200" b="0" kern="1200" dirty="0">
              <a:solidFill>
                <a:schemeClr val="tx1"/>
              </a:solidFill>
            </a:rPr>
            <a:t>στην διαμόρφωσή της πλατφόρμας  και στην εκπόνηση του ΕΣΠΔ 2021-2027</a:t>
          </a:r>
          <a:r>
            <a:rPr lang="en-US" sz="3200" b="0" kern="1200" dirty="0">
              <a:solidFill>
                <a:schemeClr val="tx1"/>
              </a:solidFill>
            </a:rPr>
            <a:t> </a:t>
          </a:r>
          <a:r>
            <a:rPr lang="el-GR" sz="3200" b="0" kern="1200" dirty="0">
              <a:solidFill>
                <a:schemeClr val="tx1"/>
              </a:solidFill>
            </a:rPr>
            <a:t>με την υποστήριξη του Αναδόχου </a:t>
          </a:r>
        </a:p>
      </dsp:txBody>
      <dsp:txXfrm>
        <a:off x="0" y="198235"/>
        <a:ext cx="17484174" cy="2608200"/>
      </dsp:txXfrm>
    </dsp:sp>
    <dsp:sp modelId="{9B39CD7D-1F7D-46B7-B1C5-5F8273C68D29}">
      <dsp:nvSpPr>
        <dsp:cNvPr id="0" name=""/>
        <dsp:cNvSpPr/>
      </dsp:nvSpPr>
      <dsp:spPr>
        <a:xfrm>
          <a:off x="874208" y="25054"/>
          <a:ext cx="11962811" cy="438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602" tIns="0" rIns="462602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/>
            <a:t>Φορέας Διαχείρισης Πλατφόρμας </a:t>
          </a:r>
        </a:p>
      </dsp:txBody>
      <dsp:txXfrm>
        <a:off x="895631" y="46477"/>
        <a:ext cx="11919965" cy="396014"/>
      </dsp:txXfrm>
    </dsp:sp>
    <dsp:sp modelId="{93A3EE8A-8C7D-4CC7-850F-22134982B41B}">
      <dsp:nvSpPr>
        <dsp:cNvPr id="0" name=""/>
        <dsp:cNvSpPr/>
      </dsp:nvSpPr>
      <dsp:spPr>
        <a:xfrm>
          <a:off x="0" y="3061928"/>
          <a:ext cx="17484174" cy="771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6966" tIns="374904" rIns="1356966" bIns="227584" numCol="1" spcCol="1270" anchor="t" anchorCtr="0">
          <a:noAutofit/>
        </a:bodyPr>
        <a:lstStyle/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l-GR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Ενσωμάτωση  τροποποιήσεων  των Καν. των Ταμείων 2021/1058 και του Καν. 2024/795 (STEP), με την :</a:t>
          </a:r>
        </a:p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l-GR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εισαγωγή νέων Ε.Σ. (1.vi, 1.vii, 2.v, 2.x, 2.xi, 2.xii, 3.iii, 4.vii, 5.iii και 5.iv) και σχετικών δεικτών, καθώς και τροποποιήσεων υπαρχόντων Ε.Σ. και Δεικτών</a:t>
          </a:r>
        </a:p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l-GR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εισαγωγή προτύπων ΔΤΔ των νέων δεικτών (RCO29, RCO125 έως RCO129 και RCO131)</a:t>
          </a:r>
        </a:p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l-GR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Εισαγωγή νέου  Αρχείου  σύνδεσης  Κατηγοριών Δράσεων με Δείκτες και Πεδία Παρέμβασης ΕΤΠΑ ΤΣ</a:t>
          </a:r>
        </a:p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l-GR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l-GR" sz="3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Διαρκείς τροποποιήσεις στα στοιχεία της πλατφόρμας όταν και όπου απαιτείται</a:t>
          </a:r>
        </a:p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l-GR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Για ερωτήματα  που αφορούν την πλατφόρμα</a:t>
          </a:r>
          <a:r>
            <a:rPr lang="en-US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l-GR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των δεικτών  επικοινωνείτε με:</a:t>
          </a:r>
        </a:p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l-GR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Γιάννη </a:t>
          </a:r>
          <a:r>
            <a:rPr lang="el-GR" sz="3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Δημητρέλο</a:t>
          </a:r>
          <a:r>
            <a:rPr lang="el-GR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</a:t>
          </a:r>
          <a:r>
            <a:rPr lang="en-US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hlinkClick xmlns:r="http://schemas.openxmlformats.org/officeDocument/2006/relationships" r:id="rId1"/>
            </a:rPr>
            <a:t>idimitrelos@mou.gr</a:t>
          </a:r>
          <a:endParaRPr lang="el-GR" sz="3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l-GR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Ασπασία </a:t>
          </a:r>
          <a:r>
            <a:rPr lang="el-GR" sz="3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Ζώτου</a:t>
          </a:r>
          <a:r>
            <a:rPr lang="el-GR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    </a:t>
          </a:r>
          <a:r>
            <a:rPr lang="en-US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hlinkClick xmlns:r="http://schemas.openxmlformats.org/officeDocument/2006/relationships" r:id="rId2"/>
            </a:rPr>
            <a:t>a.zotou@mou.gr</a:t>
          </a:r>
          <a:r>
            <a:rPr lang="en-US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</a:t>
          </a:r>
          <a:endParaRPr lang="el-GR" sz="3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n-US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</a:t>
          </a:r>
          <a:r>
            <a:rPr lang="el-GR" sz="3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ιράντα</a:t>
          </a:r>
          <a:r>
            <a:rPr lang="el-GR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Θεοδωροπούλου </a:t>
          </a:r>
          <a:r>
            <a:rPr lang="en-US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hlinkClick xmlns:r="http://schemas.openxmlformats.org/officeDocument/2006/relationships" r:id="rId3"/>
            </a:rPr>
            <a:t>mtheodoropoulou@mou.gr</a:t>
          </a:r>
          <a:r>
            <a:rPr lang="en-US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endParaRPr lang="el-GR" sz="3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1" indent="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l-GR" sz="3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highlight>
              <a:srgbClr val="FFFF00"/>
            </a:highlight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3061928"/>
        <a:ext cx="17484174" cy="7711200"/>
      </dsp:txXfrm>
    </dsp:sp>
    <dsp:sp modelId="{C48F6694-4E55-4814-BD12-6AF8B977CCD2}">
      <dsp:nvSpPr>
        <dsp:cNvPr id="0" name=""/>
        <dsp:cNvSpPr/>
      </dsp:nvSpPr>
      <dsp:spPr>
        <a:xfrm>
          <a:off x="874208" y="2903635"/>
          <a:ext cx="11595521" cy="398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602" tIns="0" rIns="462602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/>
            <a:t>Ενημέρωση/Επικαιροποίηση Πλατφόρμας </a:t>
          </a:r>
        </a:p>
      </dsp:txBody>
      <dsp:txXfrm>
        <a:off x="893682" y="2923109"/>
        <a:ext cx="11556573" cy="359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563089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D9037-ADD6-4B4E-B0BE-65A98C97321D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563089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2B88F-A8E7-4061-917C-F69036FB0F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4381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563089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8A0A8-42EA-4637-8209-5943B722DEC2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2940050" y="850900"/>
            <a:ext cx="40608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994093" y="3276730"/>
            <a:ext cx="7952739" cy="26809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63089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601D6-8AD7-472C-AFA3-9A4336EE37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648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752D1B5-BA53-6481-474E-2EE7A6D1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AEA9-71C6-468C-BEB2-7FB1CAECB70F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B707AFC-FF13-3D18-A576-6BFF1AD4D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BA11A37-CB44-6D2D-E490-97C6255F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DC26-6129-45E6-B3DE-8F39747A7F71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Θέση τίτλου 1">
            <a:extLst>
              <a:ext uri="{FF2B5EF4-FFF2-40B4-BE49-F238E27FC236}">
                <a16:creationId xmlns:a16="http://schemas.microsoft.com/office/drawing/2014/main" id="{7E16175E-F3D0-4B46-2EE5-9C896A10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8" y="1775281"/>
            <a:ext cx="2090660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13514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538F63-D0B7-F242-B11E-217E108F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87393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819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4F22B7-AABD-BD40-B43B-EEBB5BFCB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  <a:prstGeom prst="rect">
            <a:avLst/>
          </a:prstGeo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C8B233-910C-2646-8277-96769BD5B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4961" y="1974851"/>
            <a:ext cx="12271266" cy="9747250"/>
          </a:xfrm>
          <a:prstGeom prst="rect">
            <a:avLst/>
          </a:prstGeom>
        </p:spPr>
        <p:txBody>
          <a:bodyPr/>
          <a:lstStyle>
            <a:lvl1pPr>
              <a:defRPr sz="6362"/>
            </a:lvl1pPr>
            <a:lvl2pPr>
              <a:defRPr sz="5567"/>
            </a:lvl2pPr>
            <a:lvl3pPr>
              <a:defRPr sz="4772"/>
            </a:lvl3pPr>
            <a:lvl4pPr>
              <a:defRPr sz="3976"/>
            </a:lvl4pPr>
            <a:lvl5pPr>
              <a:defRPr sz="3976"/>
            </a:lvl5pPr>
            <a:lvl6pPr>
              <a:defRPr sz="3976"/>
            </a:lvl6pPr>
            <a:lvl7pPr>
              <a:defRPr sz="3976"/>
            </a:lvl7pPr>
            <a:lvl8pPr>
              <a:defRPr sz="3976"/>
            </a:lvl8pPr>
            <a:lvl9pPr>
              <a:defRPr sz="3976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DF32913-5D8F-C44E-A202-534B792B7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10046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AC7F9E-7A02-504C-B2E7-61A1BCAF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  <a:prstGeom prst="rect">
            <a:avLst/>
          </a:prstGeo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CDD2421-F46C-FA45-B1C4-EAD6356D3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04961" y="1974851"/>
            <a:ext cx="12271266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362"/>
            </a:lvl1pPr>
            <a:lvl2pPr marL="909005" indent="0">
              <a:buNone/>
              <a:defRPr sz="5567"/>
            </a:lvl2pPr>
            <a:lvl3pPr marL="1818010" indent="0">
              <a:buNone/>
              <a:defRPr sz="4772"/>
            </a:lvl3pPr>
            <a:lvl4pPr marL="2727015" indent="0">
              <a:buNone/>
              <a:defRPr sz="3976"/>
            </a:lvl4pPr>
            <a:lvl5pPr marL="3636020" indent="0">
              <a:buNone/>
              <a:defRPr sz="3976"/>
            </a:lvl5pPr>
            <a:lvl6pPr marL="4545025" indent="0">
              <a:buNone/>
              <a:defRPr sz="3976"/>
            </a:lvl6pPr>
            <a:lvl7pPr marL="5454030" indent="0">
              <a:buNone/>
              <a:defRPr sz="3976"/>
            </a:lvl7pPr>
            <a:lvl8pPr marL="6363035" indent="0">
              <a:buNone/>
              <a:defRPr sz="3976"/>
            </a:lvl8pPr>
            <a:lvl9pPr marL="7272040" indent="0">
              <a:buNone/>
              <a:defRPr sz="3976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52F8B60-2ACD-3748-A864-81E74B6B1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465224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D9B0FE-285C-9746-8B26-D1DC40570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4636B7C-90F9-B342-9F16-FECFE820B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66468" y="3651250"/>
            <a:ext cx="20906602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461549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79AD7DA-E083-B342-81C9-AA3FCC7F2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346420" y="730250"/>
            <a:ext cx="522665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9DAF0CC-4FF9-0440-8739-1E98345FA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66468" y="730250"/>
            <a:ext cx="15376957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2150190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2570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843" y="3419477"/>
            <a:ext cx="20906602" cy="5705474"/>
          </a:xfrm>
        </p:spPr>
        <p:txBody>
          <a:bodyPr anchor="b"/>
          <a:lstStyle>
            <a:lvl1pPr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3843" y="9178927"/>
            <a:ext cx="20906602" cy="3000374"/>
          </a:xfrm>
        </p:spPr>
        <p:txBody>
          <a:bodyPr/>
          <a:lstStyle>
            <a:lvl1pPr marL="0" indent="0">
              <a:buNone/>
              <a:defRPr sz="4772">
                <a:solidFill>
                  <a:schemeClr val="tx1">
                    <a:tint val="75000"/>
                  </a:schemeClr>
                </a:solidFill>
              </a:defRPr>
            </a:lvl1pPr>
            <a:lvl2pPr marL="909005" indent="0">
              <a:buNone/>
              <a:defRPr sz="3976">
                <a:solidFill>
                  <a:schemeClr val="tx1">
                    <a:tint val="75000"/>
                  </a:schemeClr>
                </a:solidFill>
              </a:defRPr>
            </a:lvl2pPr>
            <a:lvl3pPr marL="181801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3pPr>
            <a:lvl4pPr marL="272701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4pPr>
            <a:lvl5pPr marL="363602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5pPr>
            <a:lvl6pPr marL="454502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6pPr>
            <a:lvl7pPr marL="545403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7pPr>
            <a:lvl8pPr marL="636303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8pPr>
            <a:lvl9pPr marL="727204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1991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6468" y="3651250"/>
            <a:ext cx="10301804" cy="87026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1266" y="3651250"/>
            <a:ext cx="10301804" cy="87026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6544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625" y="730251"/>
            <a:ext cx="20906602" cy="2651126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9626" y="3362326"/>
            <a:ext cx="10254460" cy="1647824"/>
          </a:xfr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9626" y="5010150"/>
            <a:ext cx="10254460" cy="73691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71266" y="3362326"/>
            <a:ext cx="10304961" cy="1647824"/>
          </a:xfr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1266" y="5010150"/>
            <a:ext cx="10304961" cy="73691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00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746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2253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9652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4961" y="1974851"/>
            <a:ext cx="12271266" cy="9747250"/>
          </a:xfrm>
        </p:spPr>
        <p:txBody>
          <a:bodyPr/>
          <a:lstStyle>
            <a:lvl1pPr>
              <a:defRPr sz="6362"/>
            </a:lvl1pPr>
            <a:lvl2pPr>
              <a:defRPr sz="5567"/>
            </a:lvl2pPr>
            <a:lvl3pPr>
              <a:defRPr sz="4772"/>
            </a:lvl3pPr>
            <a:lvl4pPr>
              <a:defRPr sz="3976"/>
            </a:lvl4pPr>
            <a:lvl5pPr>
              <a:defRPr sz="3976"/>
            </a:lvl5pPr>
            <a:lvl6pPr>
              <a:defRPr sz="3976"/>
            </a:lvl6pPr>
            <a:lvl7pPr>
              <a:defRPr sz="3976"/>
            </a:lvl7pPr>
            <a:lvl8pPr>
              <a:defRPr sz="3976"/>
            </a:lvl8pPr>
            <a:lvl9pPr>
              <a:defRPr sz="3976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9093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04961" y="1974851"/>
            <a:ext cx="12271266" cy="9747250"/>
          </a:xfrm>
        </p:spPr>
        <p:txBody>
          <a:bodyPr anchor="t"/>
          <a:lstStyle>
            <a:lvl1pPr marL="0" indent="0">
              <a:buNone/>
              <a:defRPr sz="6362"/>
            </a:lvl1pPr>
            <a:lvl2pPr marL="909005" indent="0">
              <a:buNone/>
              <a:defRPr sz="5567"/>
            </a:lvl2pPr>
            <a:lvl3pPr marL="1818010" indent="0">
              <a:buNone/>
              <a:defRPr sz="4772"/>
            </a:lvl3pPr>
            <a:lvl4pPr marL="2727015" indent="0">
              <a:buNone/>
              <a:defRPr sz="3976"/>
            </a:lvl4pPr>
            <a:lvl5pPr marL="3636020" indent="0">
              <a:buNone/>
              <a:defRPr sz="3976"/>
            </a:lvl5pPr>
            <a:lvl6pPr marL="4545025" indent="0">
              <a:buNone/>
              <a:defRPr sz="3976"/>
            </a:lvl6pPr>
            <a:lvl7pPr marL="5454030" indent="0">
              <a:buNone/>
              <a:defRPr sz="3976"/>
            </a:lvl7pPr>
            <a:lvl8pPr marL="6363035" indent="0">
              <a:buNone/>
              <a:defRPr sz="3976"/>
            </a:lvl8pPr>
            <a:lvl9pPr marL="7272040" indent="0">
              <a:buNone/>
              <a:defRPr sz="3976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9061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9908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46420" y="730250"/>
            <a:ext cx="5226650" cy="11623676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66468" y="730250"/>
            <a:ext cx="15376957" cy="11623676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948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Προσαρμοσμένη διάταξη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C51F3F-A005-3BA9-10E2-3A482100A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B6E654C-8964-0AF7-34FF-BD50C2CF2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DA513F4-377C-8213-406E-E05FDA99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66D9FAF-D353-4D75-6242-880A95AC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38F1B451-D1F7-FA4D-007E-083E8C9E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468" y="3651251"/>
            <a:ext cx="20906602" cy="870267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1772727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o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</p:spPr>
        <p:txBody>
          <a:bodyPr anchor="b"/>
          <a:lstStyle>
            <a:lvl1pPr algn="ctr"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</p:spPr>
        <p:txBody>
          <a:bodyPr/>
          <a:lstStyle>
            <a:lvl1pPr marL="0" indent="0" algn="ctr">
              <a:buNone/>
              <a:defRPr sz="4772"/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5/11/2025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17E4E07-77B0-594A-A681-C9E24D749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54"/>
            <a:ext cx="24239538" cy="13658745"/>
          </a:xfrm>
          <a:prstGeom prst="rect">
            <a:avLst/>
          </a:prstGeom>
        </p:spPr>
      </p:pic>
      <p:pic>
        <p:nvPicPr>
          <p:cNvPr id="10" name="Εικόνα 9" descr="Εικόνα που περιέχει κείμενο, γραμματοσειρά, στιγμιότυπο οθόνη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08B51141-27C6-DEB4-8F59-B4599F839C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85" y="774311"/>
            <a:ext cx="6057117" cy="135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0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</p:spPr>
        <p:txBody>
          <a:bodyPr anchor="b"/>
          <a:lstStyle>
            <a:lvl1pPr algn="ctr"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</p:spPr>
        <p:txBody>
          <a:bodyPr/>
          <a:lstStyle>
            <a:lvl1pPr marL="0" indent="0" algn="ctr">
              <a:buNone/>
              <a:defRPr sz="4772"/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5/11/2025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17E4E07-77B0-594A-A681-C9E24D749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30"/>
            <a:ext cx="24239538" cy="13675370"/>
          </a:xfrm>
          <a:prstGeom prst="rect">
            <a:avLst/>
          </a:prstGeom>
        </p:spPr>
      </p:pic>
      <p:pic>
        <p:nvPicPr>
          <p:cNvPr id="8" name="Εικόνα 7" descr="Εικόνα που περιέχει κείμενο, γραμματοσειρά, στιγμιότυπο οθόνη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710987BD-AF7D-A6BE-6D5B-397E990C41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145" y="3200400"/>
            <a:ext cx="5996015" cy="134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8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FD8487-9D61-484B-BB8C-E42E61A4C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181796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8800" kern="1200" dirty="0">
                <a:solidFill>
                  <a:srgbClr val="19BEDE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E864BF2-6C89-2246-AFF5-EF3976E4F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772">
                <a:solidFill>
                  <a:srgbClr val="0D4F8C"/>
                </a:solidFill>
                <a:latin typeface="Trebuchet MS" panose="020B0603020202020204" pitchFamily="34" charset="0"/>
              </a:defRPr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 dirty="0"/>
              <a:t>Κάντε κλικ για να επεξεργαστείτε τον υπότιτλο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42408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o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</p:spPr>
        <p:txBody>
          <a:bodyPr anchor="b"/>
          <a:lstStyle>
            <a:lvl1pPr algn="ctr"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</p:spPr>
        <p:txBody>
          <a:bodyPr/>
          <a:lstStyle>
            <a:lvl1pPr marL="0" indent="0" algn="ctr">
              <a:buNone/>
              <a:defRPr sz="4772"/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5/11/2025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17E4E07-77B0-594A-A681-C9E24D749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54"/>
            <a:ext cx="24239538" cy="13658745"/>
          </a:xfrm>
          <a:prstGeom prst="rect">
            <a:avLst/>
          </a:prstGeom>
        </p:spPr>
      </p:pic>
      <p:pic>
        <p:nvPicPr>
          <p:cNvPr id="15" name="Εικόνα 1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2D203E0-A124-2F45-BA75-1400B82F4B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66" y="1146630"/>
            <a:ext cx="5956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45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CB91A0-D815-7746-ACA8-0558A82C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1131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19BEDE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8BDAA8-7888-ED4B-B89C-9CBA272AA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468" y="2576945"/>
            <a:ext cx="20906602" cy="977698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0D4F8C"/>
                </a:solidFill>
                <a:latin typeface="Trebuchet MS" panose="020B0603020202020204" pitchFamily="34" charset="0"/>
              </a:defRPr>
            </a:lvl1pPr>
            <a:lvl2pPr>
              <a:defRPr sz="4400">
                <a:solidFill>
                  <a:srgbClr val="0D4F8C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1181092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2CA66A-1971-3745-A403-92564599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843" y="3419477"/>
            <a:ext cx="20906602" cy="5705474"/>
          </a:xfrm>
          <a:prstGeom prst="rect">
            <a:avLst/>
          </a:prstGeom>
        </p:spPr>
        <p:txBody>
          <a:bodyPr anchor="b"/>
          <a:lstStyle>
            <a:lvl1pPr>
              <a:defRPr sz="11929">
                <a:solidFill>
                  <a:srgbClr val="19BEDE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1AED08D-2086-DB4B-A44B-CEEB3287E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3843" y="9178927"/>
            <a:ext cx="20906602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72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  <a:lvl2pPr marL="909005" indent="0">
              <a:buNone/>
              <a:defRPr sz="3976">
                <a:solidFill>
                  <a:schemeClr val="tx1">
                    <a:tint val="75000"/>
                  </a:schemeClr>
                </a:solidFill>
              </a:defRPr>
            </a:lvl2pPr>
            <a:lvl3pPr marL="181801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3pPr>
            <a:lvl4pPr marL="272701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4pPr>
            <a:lvl5pPr marL="363602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5pPr>
            <a:lvl6pPr marL="454502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6pPr>
            <a:lvl7pPr marL="545403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7pPr>
            <a:lvl8pPr marL="636303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8pPr>
            <a:lvl9pPr marL="727204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033818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33454B-536C-8547-B386-167DF34C5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9BEDE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D16F91-E89B-AF44-A663-D25081424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6468" y="3651250"/>
            <a:ext cx="10301804" cy="8702676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C2A62E8-7553-2A4C-B342-EFA0CF161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71266" y="3651250"/>
            <a:ext cx="10301804" cy="8702676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821363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E3C192-E8D6-C541-99B1-5FC986B7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25" y="730251"/>
            <a:ext cx="20906602" cy="26511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9BEDE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922D709-00C7-6849-82F6-B71C2F281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9626" y="3362326"/>
            <a:ext cx="10254460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72" b="1">
                <a:solidFill>
                  <a:srgbClr val="0D4F8C"/>
                </a:solidFill>
                <a:latin typeface="Trebuchet MS" panose="020B0603020202020204" pitchFamily="34" charset="0"/>
              </a:defRPr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7DFD192-A261-B246-8F4F-44230F988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9626" y="5010150"/>
            <a:ext cx="10254460" cy="736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3B8C0F-27A1-9641-9516-D33AEA8CE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271266" y="3362326"/>
            <a:ext cx="10304961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72" b="1">
                <a:solidFill>
                  <a:srgbClr val="0D4F8C"/>
                </a:solidFill>
                <a:latin typeface="Trebuchet MS" panose="020B0603020202020204" pitchFamily="34" charset="0"/>
              </a:defRPr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 dirty="0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80BAD56-F9FA-1C47-B89A-73E69F5C3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1266" y="5010150"/>
            <a:ext cx="10304961" cy="7369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rgbClr val="0D4F8C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34171266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538F63-D0B7-F242-B11E-217E108F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9BEDE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5096245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9109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4F22B7-AABD-BD40-B43B-EEBB5BFCB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  <a:prstGeom prst="rect">
            <a:avLst/>
          </a:prstGeo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C8B233-910C-2646-8277-96769BD5B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4961" y="1974851"/>
            <a:ext cx="12271266" cy="9747250"/>
          </a:xfrm>
          <a:prstGeom prst="rect">
            <a:avLst/>
          </a:prstGeom>
        </p:spPr>
        <p:txBody>
          <a:bodyPr/>
          <a:lstStyle>
            <a:lvl1pPr>
              <a:defRPr sz="6362"/>
            </a:lvl1pPr>
            <a:lvl2pPr>
              <a:defRPr sz="5567"/>
            </a:lvl2pPr>
            <a:lvl3pPr>
              <a:defRPr sz="4772"/>
            </a:lvl3pPr>
            <a:lvl4pPr>
              <a:defRPr sz="3976"/>
            </a:lvl4pPr>
            <a:lvl5pPr>
              <a:defRPr sz="3976"/>
            </a:lvl5pPr>
            <a:lvl6pPr>
              <a:defRPr sz="3976"/>
            </a:lvl6pPr>
            <a:lvl7pPr>
              <a:defRPr sz="3976"/>
            </a:lvl7pPr>
            <a:lvl8pPr>
              <a:defRPr sz="3976"/>
            </a:lvl8pPr>
            <a:lvl9pPr>
              <a:defRPr sz="3976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DF32913-5D8F-C44E-A202-534B792B7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921257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AC7F9E-7A02-504C-B2E7-61A1BCAF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  <a:prstGeom prst="rect">
            <a:avLst/>
          </a:prstGeo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CDD2421-F46C-FA45-B1C4-EAD6356D3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04961" y="1974851"/>
            <a:ext cx="12271266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362"/>
            </a:lvl1pPr>
            <a:lvl2pPr marL="909005" indent="0">
              <a:buNone/>
              <a:defRPr sz="5567"/>
            </a:lvl2pPr>
            <a:lvl3pPr marL="1818010" indent="0">
              <a:buNone/>
              <a:defRPr sz="4772"/>
            </a:lvl3pPr>
            <a:lvl4pPr marL="2727015" indent="0">
              <a:buNone/>
              <a:defRPr sz="3976"/>
            </a:lvl4pPr>
            <a:lvl5pPr marL="3636020" indent="0">
              <a:buNone/>
              <a:defRPr sz="3976"/>
            </a:lvl5pPr>
            <a:lvl6pPr marL="4545025" indent="0">
              <a:buNone/>
              <a:defRPr sz="3976"/>
            </a:lvl6pPr>
            <a:lvl7pPr marL="5454030" indent="0">
              <a:buNone/>
              <a:defRPr sz="3976"/>
            </a:lvl7pPr>
            <a:lvl8pPr marL="6363035" indent="0">
              <a:buNone/>
              <a:defRPr sz="3976"/>
            </a:lvl8pPr>
            <a:lvl9pPr marL="7272040" indent="0">
              <a:buNone/>
              <a:defRPr sz="3976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52F8B60-2ACD-3748-A864-81E74B6B1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733151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D9B0FE-285C-9746-8B26-D1DC40570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4636B7C-90F9-B342-9F16-FECFE820B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66468" y="3651250"/>
            <a:ext cx="20906602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3775896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79AD7DA-E083-B342-81C9-AA3FCC7F2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346420" y="730250"/>
            <a:ext cx="522665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9DAF0CC-4FF9-0440-8739-1E98345FA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66468" y="730250"/>
            <a:ext cx="15376957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353525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</p:spPr>
        <p:txBody>
          <a:bodyPr anchor="b"/>
          <a:lstStyle>
            <a:lvl1pPr algn="ctr"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</p:spPr>
        <p:txBody>
          <a:bodyPr/>
          <a:lstStyle>
            <a:lvl1pPr marL="0" indent="0" algn="ctr">
              <a:buNone/>
              <a:defRPr sz="4772"/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5/11/2025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17E4E07-77B0-594A-A681-C9E24D749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30"/>
            <a:ext cx="24239538" cy="13675370"/>
          </a:xfrm>
          <a:prstGeom prst="rect">
            <a:avLst/>
          </a:prstGeom>
        </p:spPr>
      </p:pic>
      <p:pic>
        <p:nvPicPr>
          <p:cNvPr id="15" name="Εικόνα 1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2D203E0-A124-2F45-BA75-1400B82F4B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19" y="3599089"/>
            <a:ext cx="5956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689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30998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843" y="3419477"/>
            <a:ext cx="20906602" cy="5705474"/>
          </a:xfrm>
        </p:spPr>
        <p:txBody>
          <a:bodyPr anchor="b"/>
          <a:lstStyle>
            <a:lvl1pPr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3843" y="9178927"/>
            <a:ext cx="20906602" cy="3000374"/>
          </a:xfrm>
        </p:spPr>
        <p:txBody>
          <a:bodyPr/>
          <a:lstStyle>
            <a:lvl1pPr marL="0" indent="0">
              <a:buNone/>
              <a:defRPr sz="4772">
                <a:solidFill>
                  <a:schemeClr val="tx1">
                    <a:tint val="75000"/>
                  </a:schemeClr>
                </a:solidFill>
              </a:defRPr>
            </a:lvl1pPr>
            <a:lvl2pPr marL="909005" indent="0">
              <a:buNone/>
              <a:defRPr sz="3976">
                <a:solidFill>
                  <a:schemeClr val="tx1">
                    <a:tint val="75000"/>
                  </a:schemeClr>
                </a:solidFill>
              </a:defRPr>
            </a:lvl2pPr>
            <a:lvl3pPr marL="181801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3pPr>
            <a:lvl4pPr marL="272701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4pPr>
            <a:lvl5pPr marL="363602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5pPr>
            <a:lvl6pPr marL="454502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6pPr>
            <a:lvl7pPr marL="545403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7pPr>
            <a:lvl8pPr marL="636303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8pPr>
            <a:lvl9pPr marL="727204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29181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6468" y="3651250"/>
            <a:ext cx="10301804" cy="87026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1266" y="3651250"/>
            <a:ext cx="10301804" cy="87026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05899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625" y="730251"/>
            <a:ext cx="20906602" cy="2651126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9626" y="3362326"/>
            <a:ext cx="10254460" cy="1647824"/>
          </a:xfr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9626" y="5010150"/>
            <a:ext cx="10254460" cy="73691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71266" y="3362326"/>
            <a:ext cx="10304961" cy="1647824"/>
          </a:xfr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1266" y="5010150"/>
            <a:ext cx="10304961" cy="73691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31292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90550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42951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A8E5444-4922-EAFD-BA12-BEAFFDFE3351}"/>
              </a:ext>
            </a:extLst>
          </p:cNvPr>
          <p:cNvSpPr/>
          <p:nvPr userDrawn="1"/>
        </p:nvSpPr>
        <p:spPr>
          <a:xfrm>
            <a:off x="9077311" y="1845425"/>
            <a:ext cx="6084916" cy="3042459"/>
          </a:xfrm>
          <a:prstGeom prst="rect">
            <a:avLst/>
          </a:prstGeom>
          <a:solidFill>
            <a:srgbClr val="0D4F8C"/>
          </a:solidFill>
          <a:ln>
            <a:solidFill>
              <a:srgbClr val="0D4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Εικόνα 3" descr="Εικόνα που περιέχει κείμενο, γραμματοσειρά, στιγμιότυπο οθόνη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D5BFE4CC-0242-11C8-EA76-4A871118E4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973" y="2421162"/>
            <a:ext cx="3413592" cy="189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409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 descr="C:\Users\VA\OneDrive\Εικόνες\ΟΠΣ\PPT Templates\ESPA_6hPP.pngESPA_6hP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50" y="160020"/>
            <a:ext cx="24234488" cy="1355598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2817847" y="2790017"/>
            <a:ext cx="18603845" cy="2927350"/>
          </a:xfrm>
        </p:spPr>
        <p:txBody>
          <a:bodyPr anchor="b">
            <a:normAutofit/>
          </a:bodyPr>
          <a:lstStyle>
            <a:lvl1pPr algn="l">
              <a:defRPr sz="7158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2817846" y="6073547"/>
            <a:ext cx="13775219" cy="1607414"/>
          </a:xfrm>
        </p:spPr>
        <p:txBody>
          <a:bodyPr>
            <a:normAutofit/>
          </a:bodyPr>
          <a:lstStyle>
            <a:lvl1pPr marL="0" indent="0" algn="l">
              <a:buNone/>
              <a:defRPr sz="3181">
                <a:solidFill>
                  <a:srgbClr val="19BEDE"/>
                </a:solidFill>
                <a:latin typeface="Trebuchet MS" panose="020B0603020202020204" pitchFamily="34" charset="0"/>
              </a:defRPr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/>
              <a:t>Στυλ κύριου υπότιτλου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24013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FFFFFF"/>
                </a:solidFill>
              </a:rPr>
              <a:pPr defTabSz="2424013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3054"/>
      </p:ext>
    </p:extLst>
  </p:cSld>
  <p:clrMapOvr>
    <a:masterClrMapping/>
  </p:clrMapOvr>
  <p:transition>
    <p:fade thruBlk="1"/>
  </p:transition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ροσαρμοσμένη διάταξη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AEA9-71C6-468C-BEB2-7FB1CAECB70F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24013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FFFFFF"/>
                </a:solidFill>
              </a:rPr>
              <a:pPr defTabSz="2424013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FFFFFF"/>
              </a:solidFill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 hasCustomPrompt="1"/>
          </p:nvPr>
        </p:nvSpPr>
        <p:spPr>
          <a:xfrm>
            <a:off x="1666468" y="3651250"/>
            <a:ext cx="20906602" cy="8702676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661648298"/>
      </p:ext>
    </p:extLst>
  </p:cSld>
  <p:clrMapOvr>
    <a:masterClrMapping/>
  </p:clrMapOvr>
  <p:transition>
    <p:fade thruBlk="1"/>
  </p:transition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24013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FFFFFF"/>
                </a:solidFill>
              </a:rPr>
              <a:pPr defTabSz="2424013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74438"/>
      </p:ext>
    </p:extLst>
  </p:cSld>
  <p:clrMapOvr>
    <a:masterClrMapping/>
  </p:clrMapOvr>
  <p:transition>
    <p:fade thruBlk="1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FD8487-9D61-484B-BB8C-E42E61A4C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  <a:prstGeom prst="rect">
            <a:avLst/>
          </a:prstGeom>
        </p:spPr>
        <p:txBody>
          <a:bodyPr anchor="b"/>
          <a:lstStyle>
            <a:lvl1pPr algn="ctr"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E864BF2-6C89-2246-AFF5-EF3976E4F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772"/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9154155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653843" y="3419477"/>
            <a:ext cx="20906602" cy="5705474"/>
          </a:xfrm>
        </p:spPr>
        <p:txBody>
          <a:bodyPr anchor="b"/>
          <a:lstStyle>
            <a:lvl1pPr>
              <a:defRPr sz="11929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1653843" y="9178927"/>
            <a:ext cx="20906602" cy="3000374"/>
          </a:xfrm>
        </p:spPr>
        <p:txBody>
          <a:bodyPr/>
          <a:lstStyle>
            <a:lvl1pPr marL="0" indent="0">
              <a:buNone/>
              <a:defRPr sz="4772">
                <a:solidFill>
                  <a:schemeClr val="tx1">
                    <a:tint val="75000"/>
                  </a:schemeClr>
                </a:solidFill>
              </a:defRPr>
            </a:lvl1pPr>
            <a:lvl2pPr marL="909005" indent="0">
              <a:buNone/>
              <a:defRPr sz="3976">
                <a:solidFill>
                  <a:schemeClr val="tx1">
                    <a:tint val="75000"/>
                  </a:schemeClr>
                </a:solidFill>
              </a:defRPr>
            </a:lvl2pPr>
            <a:lvl3pPr marL="181801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3pPr>
            <a:lvl4pPr marL="272701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4pPr>
            <a:lvl5pPr marL="363602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5pPr>
            <a:lvl6pPr marL="454502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6pPr>
            <a:lvl7pPr marL="545403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7pPr>
            <a:lvl8pPr marL="636303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8pPr>
            <a:lvl9pPr marL="727204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24013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FFFFFF"/>
                </a:solidFill>
              </a:rPr>
              <a:pPr defTabSz="2424013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86755"/>
      </p:ext>
    </p:extLst>
  </p:cSld>
  <p:clrMapOvr>
    <a:masterClrMapping/>
  </p:clrMapOvr>
  <p:transition>
    <p:fade thruBlk="1"/>
  </p:transition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 hasCustomPrompt="1"/>
          </p:nvPr>
        </p:nvSpPr>
        <p:spPr>
          <a:xfrm>
            <a:off x="1666468" y="3651250"/>
            <a:ext cx="10301804" cy="8702676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12271266" y="3651250"/>
            <a:ext cx="10301804" cy="8702676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24013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FFFFFF"/>
                </a:solidFill>
              </a:rPr>
              <a:pPr defTabSz="2424013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91533"/>
      </p:ext>
    </p:extLst>
  </p:cSld>
  <p:clrMapOvr>
    <a:masterClrMapping/>
  </p:clrMapOvr>
  <p:transition>
    <p:fade thruBlk="1"/>
  </p:transition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669625" y="730251"/>
            <a:ext cx="20906602" cy="2651126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1669626" y="3362326"/>
            <a:ext cx="10254460" cy="1647824"/>
          </a:xfr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1669626" y="5010150"/>
            <a:ext cx="10254460" cy="7369176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 hasCustomPrompt="1"/>
          </p:nvPr>
        </p:nvSpPr>
        <p:spPr>
          <a:xfrm>
            <a:off x="12271266" y="3362326"/>
            <a:ext cx="10304961" cy="1647824"/>
          </a:xfr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 hasCustomPrompt="1"/>
          </p:nvPr>
        </p:nvSpPr>
        <p:spPr>
          <a:xfrm>
            <a:off x="12271266" y="5010150"/>
            <a:ext cx="10304961" cy="7369176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24013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FFFFFF"/>
                </a:solidFill>
              </a:rPr>
              <a:pPr defTabSz="2424013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78965"/>
      </p:ext>
    </p:extLst>
  </p:cSld>
  <p:clrMapOvr>
    <a:masterClrMapping/>
  </p:clrMapOvr>
  <p:transition>
    <p:fade thruBlk="1"/>
  </p:transition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24013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FFFFFF"/>
                </a:solidFill>
              </a:rPr>
              <a:pPr defTabSz="2424013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13390"/>
      </p:ext>
    </p:extLst>
  </p:cSld>
  <p:clrMapOvr>
    <a:masterClrMapping/>
  </p:clrMapOvr>
  <p:transition>
    <p:fade thruBlk="1"/>
  </p:transition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24013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FFFFFF"/>
                </a:solidFill>
              </a:rPr>
              <a:pPr defTabSz="2424013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88070"/>
      </p:ext>
    </p:extLst>
  </p:cSld>
  <p:clrMapOvr>
    <a:masterClrMapping/>
  </p:clrMapOvr>
  <p:transition>
    <p:fade thruBlk="1"/>
  </p:transition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669627" y="914400"/>
            <a:ext cx="7817881" cy="3200400"/>
          </a:xfr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>
          <a:xfrm>
            <a:off x="10304961" y="1974851"/>
            <a:ext cx="12271266" cy="9747250"/>
          </a:xfrm>
        </p:spPr>
        <p:txBody>
          <a:bodyPr/>
          <a:lstStyle>
            <a:lvl1pPr>
              <a:defRPr sz="6362"/>
            </a:lvl1pPr>
            <a:lvl2pPr>
              <a:defRPr sz="5567"/>
            </a:lvl2pPr>
            <a:lvl3pPr>
              <a:defRPr sz="4772"/>
            </a:lvl3pPr>
            <a:lvl4pPr>
              <a:defRPr sz="3976"/>
            </a:lvl4pPr>
            <a:lvl5pPr>
              <a:defRPr sz="3976"/>
            </a:lvl5pPr>
            <a:lvl6pPr>
              <a:defRPr sz="3976"/>
            </a:lvl6pPr>
            <a:lvl7pPr>
              <a:defRPr sz="3976"/>
            </a:lvl7pPr>
            <a:lvl8pPr>
              <a:defRPr sz="3976"/>
            </a:lvl8pPr>
            <a:lvl9pPr>
              <a:defRPr sz="3976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1669627" y="4114800"/>
            <a:ext cx="7817881" cy="7623176"/>
          </a:xfr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24013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FFFFFF"/>
                </a:solidFill>
              </a:rPr>
              <a:pPr defTabSz="2424013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25684"/>
      </p:ext>
    </p:extLst>
  </p:cSld>
  <p:clrMapOvr>
    <a:masterClrMapping/>
  </p:clrMapOvr>
  <p:transition>
    <p:fade thruBlk="1"/>
  </p:transition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669627" y="914400"/>
            <a:ext cx="7817881" cy="3200400"/>
          </a:xfr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 hasCustomPrompt="1"/>
          </p:nvPr>
        </p:nvSpPr>
        <p:spPr>
          <a:xfrm>
            <a:off x="10304961" y="1974851"/>
            <a:ext cx="12271266" cy="9747250"/>
          </a:xfrm>
        </p:spPr>
        <p:txBody>
          <a:bodyPr/>
          <a:lstStyle>
            <a:lvl1pPr marL="0" indent="0">
              <a:buNone/>
              <a:defRPr sz="6362"/>
            </a:lvl1pPr>
            <a:lvl2pPr marL="909005" indent="0">
              <a:buNone/>
              <a:defRPr sz="5567"/>
            </a:lvl2pPr>
            <a:lvl3pPr marL="1818010" indent="0">
              <a:buNone/>
              <a:defRPr sz="4772"/>
            </a:lvl3pPr>
            <a:lvl4pPr marL="2727015" indent="0">
              <a:buNone/>
              <a:defRPr sz="3976"/>
            </a:lvl4pPr>
            <a:lvl5pPr marL="3636020" indent="0">
              <a:buNone/>
              <a:defRPr sz="3976"/>
            </a:lvl5pPr>
            <a:lvl6pPr marL="4545025" indent="0">
              <a:buNone/>
              <a:defRPr sz="3976"/>
            </a:lvl6pPr>
            <a:lvl7pPr marL="5454030" indent="0">
              <a:buNone/>
              <a:defRPr sz="3976"/>
            </a:lvl7pPr>
            <a:lvl8pPr marL="6363035" indent="0">
              <a:buNone/>
              <a:defRPr sz="3976"/>
            </a:lvl8pPr>
            <a:lvl9pPr marL="7272040" indent="0">
              <a:buNone/>
              <a:defRPr sz="3976"/>
            </a:lvl9pPr>
          </a:lstStyle>
          <a:p>
            <a:r>
              <a:rPr lang="el-GR"/>
              <a:t>Κάντε κλικ στο εικονίδιο για να προσθέσετε μια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1669627" y="4114800"/>
            <a:ext cx="7817881" cy="7623176"/>
          </a:xfr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24013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FFFFFF"/>
                </a:solidFill>
              </a:rPr>
              <a:pPr defTabSz="2424013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23369"/>
      </p:ext>
    </p:extLst>
  </p:cSld>
  <p:clrMapOvr>
    <a:masterClrMapping/>
  </p:clrMapOvr>
  <p:transition>
    <p:fade thruBlk="1"/>
  </p:transition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24013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FFFFFF"/>
                </a:solidFill>
              </a:rPr>
              <a:pPr defTabSz="2424013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89151"/>
      </p:ext>
    </p:extLst>
  </p:cSld>
  <p:clrMapOvr>
    <a:masterClrMapping/>
  </p:clrMapOvr>
  <p:transition>
    <p:fade thruBlk="1"/>
  </p:transition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 hasCustomPrompt="1"/>
          </p:nvPr>
        </p:nvSpPr>
        <p:spPr>
          <a:xfrm>
            <a:off x="17346420" y="730250"/>
            <a:ext cx="5226650" cy="11623676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1666468" y="730250"/>
            <a:ext cx="15376957" cy="11623676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24013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FFFFFF"/>
                </a:solidFill>
              </a:rPr>
              <a:pPr defTabSz="2424013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98444"/>
      </p:ext>
    </p:extLst>
  </p:cSld>
  <p:clrMapOvr>
    <a:masterClrMapping/>
  </p:clrMapOvr>
  <p:transition>
    <p:fade thruBlk="1"/>
  </p:transition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2267288" y="2229334"/>
            <a:ext cx="19704963" cy="10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2267288" y="3813734"/>
            <a:ext cx="9206730" cy="885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212007" lvl="0" indent="-943093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5299"/>
            </a:lvl1pPr>
            <a:lvl2pPr marL="2424013" lvl="1" indent="-943093" rtl="0">
              <a:spcBef>
                <a:spcPts val="1591"/>
              </a:spcBef>
              <a:spcAft>
                <a:spcPts val="0"/>
              </a:spcAft>
              <a:buSzPts val="2000"/>
              <a:buChar char="○"/>
              <a:defRPr sz="5299"/>
            </a:lvl2pPr>
            <a:lvl3pPr marL="3636020" lvl="2" indent="-943093" rtl="0">
              <a:spcBef>
                <a:spcPts val="1591"/>
              </a:spcBef>
              <a:spcAft>
                <a:spcPts val="0"/>
              </a:spcAft>
              <a:buSzPts val="2000"/>
              <a:buChar char="■"/>
              <a:defRPr sz="5299"/>
            </a:lvl3pPr>
            <a:lvl4pPr marL="4848027" lvl="3" indent="-943093" rtl="0">
              <a:spcBef>
                <a:spcPts val="1591"/>
              </a:spcBef>
              <a:spcAft>
                <a:spcPts val="0"/>
              </a:spcAft>
              <a:buSzPts val="2000"/>
              <a:buChar char="●"/>
              <a:defRPr sz="5299"/>
            </a:lvl4pPr>
            <a:lvl5pPr marL="6060034" lvl="4" indent="-943093" rtl="0">
              <a:spcBef>
                <a:spcPts val="1591"/>
              </a:spcBef>
              <a:spcAft>
                <a:spcPts val="0"/>
              </a:spcAft>
              <a:buSzPts val="2000"/>
              <a:buChar char="○"/>
              <a:defRPr sz="5299"/>
            </a:lvl5pPr>
            <a:lvl6pPr marL="7272040" lvl="5" indent="-943093" rtl="0">
              <a:spcBef>
                <a:spcPts val="1591"/>
              </a:spcBef>
              <a:spcAft>
                <a:spcPts val="0"/>
              </a:spcAft>
              <a:buSzPts val="2000"/>
              <a:buChar char="■"/>
              <a:defRPr sz="5299"/>
            </a:lvl6pPr>
            <a:lvl7pPr marL="8484047" lvl="6" indent="-943093" rtl="0">
              <a:spcBef>
                <a:spcPts val="1591"/>
              </a:spcBef>
              <a:spcAft>
                <a:spcPts val="0"/>
              </a:spcAft>
              <a:buSzPts val="2000"/>
              <a:buChar char="●"/>
              <a:defRPr sz="5299"/>
            </a:lvl7pPr>
            <a:lvl8pPr marL="9696054" lvl="7" indent="-943093" rtl="0">
              <a:spcBef>
                <a:spcPts val="1591"/>
              </a:spcBef>
              <a:spcAft>
                <a:spcPts val="0"/>
              </a:spcAft>
              <a:buSzPts val="2000"/>
              <a:buChar char="○"/>
              <a:defRPr sz="5299"/>
            </a:lvl8pPr>
            <a:lvl9pPr marL="10908060" lvl="8" indent="-943093" rtl="0">
              <a:spcBef>
                <a:spcPts val="1591"/>
              </a:spcBef>
              <a:spcAft>
                <a:spcPts val="1591"/>
              </a:spcAft>
              <a:buSzPts val="2000"/>
              <a:buChar char="■"/>
              <a:defRPr sz="5299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12765534" y="3813734"/>
            <a:ext cx="9206730" cy="885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212007" lvl="0" indent="-943093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5299"/>
            </a:lvl1pPr>
            <a:lvl2pPr marL="2424013" lvl="1" indent="-943093" rtl="0">
              <a:spcBef>
                <a:spcPts val="1591"/>
              </a:spcBef>
              <a:spcAft>
                <a:spcPts val="0"/>
              </a:spcAft>
              <a:buSzPts val="2000"/>
              <a:buChar char="○"/>
              <a:defRPr sz="5299"/>
            </a:lvl2pPr>
            <a:lvl3pPr marL="3636020" lvl="2" indent="-943093" rtl="0">
              <a:spcBef>
                <a:spcPts val="1591"/>
              </a:spcBef>
              <a:spcAft>
                <a:spcPts val="0"/>
              </a:spcAft>
              <a:buSzPts val="2000"/>
              <a:buChar char="■"/>
              <a:defRPr sz="5299"/>
            </a:lvl3pPr>
            <a:lvl4pPr marL="4848027" lvl="3" indent="-943093" rtl="0">
              <a:spcBef>
                <a:spcPts val="1591"/>
              </a:spcBef>
              <a:spcAft>
                <a:spcPts val="0"/>
              </a:spcAft>
              <a:buSzPts val="2000"/>
              <a:buChar char="●"/>
              <a:defRPr sz="5299"/>
            </a:lvl4pPr>
            <a:lvl5pPr marL="6060034" lvl="4" indent="-943093" rtl="0">
              <a:spcBef>
                <a:spcPts val="1591"/>
              </a:spcBef>
              <a:spcAft>
                <a:spcPts val="0"/>
              </a:spcAft>
              <a:buSzPts val="2000"/>
              <a:buChar char="○"/>
              <a:defRPr sz="5299"/>
            </a:lvl5pPr>
            <a:lvl6pPr marL="7272040" lvl="5" indent="-943093" rtl="0">
              <a:spcBef>
                <a:spcPts val="1591"/>
              </a:spcBef>
              <a:spcAft>
                <a:spcPts val="0"/>
              </a:spcAft>
              <a:buSzPts val="2000"/>
              <a:buChar char="■"/>
              <a:defRPr sz="5299"/>
            </a:lvl6pPr>
            <a:lvl7pPr marL="8484047" lvl="6" indent="-943093" rtl="0">
              <a:spcBef>
                <a:spcPts val="1591"/>
              </a:spcBef>
              <a:spcAft>
                <a:spcPts val="0"/>
              </a:spcAft>
              <a:buSzPts val="2000"/>
              <a:buChar char="●"/>
              <a:defRPr sz="5299"/>
            </a:lvl7pPr>
            <a:lvl8pPr marL="9696054" lvl="7" indent="-943093" rtl="0">
              <a:spcBef>
                <a:spcPts val="1591"/>
              </a:spcBef>
              <a:spcAft>
                <a:spcPts val="0"/>
              </a:spcAft>
              <a:buSzPts val="2000"/>
              <a:buChar char="○"/>
              <a:defRPr sz="5299"/>
            </a:lvl8pPr>
            <a:lvl9pPr marL="10908060" lvl="8" indent="-943093" rtl="0">
              <a:spcBef>
                <a:spcPts val="1591"/>
              </a:spcBef>
              <a:spcAft>
                <a:spcPts val="1591"/>
              </a:spcAft>
              <a:buSzPts val="2000"/>
              <a:buChar char="■"/>
              <a:defRPr sz="5299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22480909" y="12666270"/>
            <a:ext cx="1454531" cy="10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2424013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7C8894"/>
                </a:solidFill>
              </a:rPr>
              <a:pPr defTabSz="2424013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7C88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9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CB91A0-D815-7746-ACA8-0558A82C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8BDAA8-7888-ED4B-B89C-9CBA272AA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468" y="3651250"/>
            <a:ext cx="209066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5025523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o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</p:spPr>
        <p:txBody>
          <a:bodyPr anchor="b"/>
          <a:lstStyle>
            <a:lvl1pPr algn="ctr">
              <a:defRPr sz="1186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</p:spPr>
        <p:txBody>
          <a:bodyPr/>
          <a:lstStyle>
            <a:lvl1pPr marL="0" indent="0" algn="ctr">
              <a:buNone/>
              <a:defRPr sz="4744"/>
            </a:lvl1pPr>
            <a:lvl2pPr marL="903643" indent="0" algn="ctr">
              <a:buNone/>
              <a:defRPr sz="3953"/>
            </a:lvl2pPr>
            <a:lvl3pPr marL="1807284" indent="0" algn="ctr">
              <a:buNone/>
              <a:defRPr sz="3559"/>
            </a:lvl3pPr>
            <a:lvl4pPr marL="2710927" indent="0" algn="ctr">
              <a:buNone/>
              <a:defRPr sz="3163"/>
            </a:lvl4pPr>
            <a:lvl5pPr marL="3614567" indent="0" algn="ctr">
              <a:buNone/>
              <a:defRPr sz="3163"/>
            </a:lvl5pPr>
            <a:lvl6pPr marL="4518210" indent="0" algn="ctr">
              <a:buNone/>
              <a:defRPr sz="3163"/>
            </a:lvl6pPr>
            <a:lvl7pPr marL="5421851" indent="0" algn="ctr">
              <a:buNone/>
              <a:defRPr sz="3163"/>
            </a:lvl7pPr>
            <a:lvl8pPr marL="6325494" indent="0" algn="ctr">
              <a:buNone/>
              <a:defRPr sz="3163"/>
            </a:lvl8pPr>
            <a:lvl9pPr marL="7229135" indent="0" algn="ctr">
              <a:buNone/>
              <a:defRPr sz="3163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5/11/2025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17E4E07-77B0-594A-A681-C9E24D749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57"/>
            <a:ext cx="24239538" cy="13658746"/>
          </a:xfrm>
          <a:prstGeom prst="rect">
            <a:avLst/>
          </a:prstGeom>
        </p:spPr>
      </p:pic>
      <p:pic>
        <p:nvPicPr>
          <p:cNvPr id="10" name="Εικόνα 9" descr="Εικόνα που περιέχει κείμενο, γραμματοσειρά, στιγμιότυπο οθόνη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08B51141-27C6-DEB4-8F59-B4599F839C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86" y="774313"/>
            <a:ext cx="6057117" cy="135367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33480" y="11821830"/>
            <a:ext cx="6219825" cy="166687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47525" y="11776076"/>
            <a:ext cx="6219825" cy="1666876"/>
          </a:xfrm>
          <a:prstGeom prst="rect">
            <a:avLst/>
          </a:prstGeom>
        </p:spPr>
      </p:pic>
      <p:pic>
        <p:nvPicPr>
          <p:cNvPr id="9" name="Εικόνα 7">
            <a:extLst>
              <a:ext uri="{FF2B5EF4-FFF2-40B4-BE49-F238E27FC236}">
                <a16:creationId xmlns:a16="http://schemas.microsoft.com/office/drawing/2014/main" id="{F37C64A1-0E41-37EA-03C8-630FA5AD0C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81704" y="11730775"/>
            <a:ext cx="8648427" cy="171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996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A5C063-ABC8-2B37-6F69-B1E606E4F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0538" y="2244725"/>
            <a:ext cx="18178462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3519871-22B3-CBFC-14B1-6409298EC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0538" y="7204075"/>
            <a:ext cx="18178462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B4F49A0-5F3B-AF51-C1A2-A1D6E7BB0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0770-95D0-48AE-A635-E082F348E419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CD1C718-964B-2AD4-14FE-2F813EAE9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91C9361-2C49-8AEC-182D-610833E0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8498-E2C4-4CC0-B483-B37430501F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90190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37AF87-1840-2A23-F2A7-08B3B4E99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03CD89A-7509-015B-4055-91AFB0FA5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F1B46CD-8B65-768A-60ED-4A215FAE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0770-95D0-48AE-A635-E082F348E419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6C10714-C6EF-E454-FFC4-F979F8E03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C8C5927-B3E4-F29D-6FC5-9BF1B8B27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8498-E2C4-4CC0-B483-B37430501F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48849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FB6614-06E4-57E2-B8DF-3B7382C94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175" y="3419475"/>
            <a:ext cx="20905788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A6AF9AD-9E11-70E1-BF49-56B031FF6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4175" y="9178925"/>
            <a:ext cx="20905788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00E4B28-61E8-3CBD-C391-AD7B44DF3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0770-95D0-48AE-A635-E082F348E419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6A8CED2-03FD-EF03-C311-D4245A2E9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2A09FC5-E949-EC69-F80B-1E34A404C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8498-E2C4-4CC0-B483-B37430501F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0545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59B4EE-929A-1FC7-077D-CBC2BBC30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B97912C-B18B-8ADE-AB86-E49984F69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6875" y="3651250"/>
            <a:ext cx="10375900" cy="87026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816B93F-B182-3CA0-F313-32A50B823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5175" y="3651250"/>
            <a:ext cx="10377488" cy="87026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6DD7221-D7B5-548C-9D1C-1E22A277D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0770-95D0-48AE-A635-E082F348E419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2398CF4-6DD8-AE3A-90D5-4EB56553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1EA91F4-D1DA-7048-F8F2-381871C4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8498-E2C4-4CC0-B483-B37430501F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50419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561CC7-6FC1-C3F7-7F05-C93273EC8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050" y="730250"/>
            <a:ext cx="20905788" cy="2651125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0C1A8AF-8016-E5BB-6DA0-4E9715A3B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0050" y="3362325"/>
            <a:ext cx="10253663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9F15402-190E-8F60-7092-1A3EC32BD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0050" y="5010150"/>
            <a:ext cx="10253663" cy="73691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4157034-B90A-5811-37A5-CD1A2CB6F9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271375" y="3362325"/>
            <a:ext cx="10304463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A952F65-8009-72F8-C278-295E6F84E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1375" y="5010150"/>
            <a:ext cx="10304463" cy="73691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3BAECE7-B053-EDDD-777C-9A3E9D1C7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0770-95D0-48AE-A635-E082F348E419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0017514-8449-46A7-8884-F061009C2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ABB7D5A-EE3B-52D8-6964-869138280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8498-E2C4-4CC0-B483-B37430501F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31975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FDFD2C-D062-7376-8926-5CD37600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8006A0E-7F57-1ED6-1B90-2C693BAE3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0770-95D0-48AE-A635-E082F348E419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00DB586-70C4-3BF5-E3A0-03CA05ABF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4D5B8B2-B57F-0441-E459-A91FE1F84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8498-E2C4-4CC0-B483-B37430501F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53167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7ED55A3-4D19-365A-1BB6-80AD0137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0770-95D0-48AE-A635-E082F348E419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DEF5171-26D7-952A-43BD-C51F13AEA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4A0B99B-55C9-14D2-C358-EA3546DED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8498-E2C4-4CC0-B483-B37430501F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9037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67D3E4-0CB1-C291-9CD8-CE32189D7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050" y="914400"/>
            <a:ext cx="7816850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064910A-3521-1AB6-AB45-7CF86526B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4463" y="1974850"/>
            <a:ext cx="12271375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D78B184-819E-8BD1-CD5F-286F0C998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0050" y="4114800"/>
            <a:ext cx="7816850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8CA2E47-ED1F-2BC5-8CB1-F090DED6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0770-95D0-48AE-A635-E082F348E419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860C822-960D-2FDE-B5A7-C2AD8274E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A9432E2-FE6F-1488-AB42-84E7AB56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8498-E2C4-4CC0-B483-B37430501F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47287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178F69-5893-0039-E704-69EEC05E5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050" y="914400"/>
            <a:ext cx="7816850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5936B96-E476-8791-C9A0-91FA48A46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04463" y="1974850"/>
            <a:ext cx="12271375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B9AF382-83AF-BCC3-4887-09979F92E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0050" y="4114800"/>
            <a:ext cx="7816850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37928A0-4329-B082-FC33-F0B0D7C34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0770-95D0-48AE-A635-E082F348E419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7EF6642-68B7-BC3D-FB1E-531A5F228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6B60138-A663-235D-EAE0-B8A4B992B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8498-E2C4-4CC0-B483-B37430501F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257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2CA66A-1971-3745-A403-92564599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843" y="3419477"/>
            <a:ext cx="20906602" cy="5705474"/>
          </a:xfrm>
          <a:prstGeom prst="rect">
            <a:avLst/>
          </a:prstGeom>
        </p:spPr>
        <p:txBody>
          <a:bodyPr anchor="b"/>
          <a:lstStyle>
            <a:lvl1pPr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1AED08D-2086-DB4B-A44B-CEEB3287E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3843" y="9178927"/>
            <a:ext cx="20906602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72">
                <a:solidFill>
                  <a:schemeClr val="tx1">
                    <a:tint val="75000"/>
                  </a:schemeClr>
                </a:solidFill>
              </a:defRPr>
            </a:lvl1pPr>
            <a:lvl2pPr marL="909005" indent="0">
              <a:buNone/>
              <a:defRPr sz="3976">
                <a:solidFill>
                  <a:schemeClr val="tx1">
                    <a:tint val="75000"/>
                  </a:schemeClr>
                </a:solidFill>
              </a:defRPr>
            </a:lvl2pPr>
            <a:lvl3pPr marL="181801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3pPr>
            <a:lvl4pPr marL="272701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4pPr>
            <a:lvl5pPr marL="363602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5pPr>
            <a:lvl6pPr marL="454502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6pPr>
            <a:lvl7pPr marL="545403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7pPr>
            <a:lvl8pPr marL="636303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8pPr>
            <a:lvl9pPr marL="727204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1807864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5036CA-5E97-ADF6-3326-FE48152E7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90E6421-8256-0A5F-54EC-079BD6441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F8EEAB6-78C0-3B08-0A53-CF9AA4F1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0770-95D0-48AE-A635-E082F348E419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C2069A5-B2F5-9786-B040-DE51784F7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170D095-4E6F-B480-EA85-02938510D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8498-E2C4-4CC0-B483-B37430501F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84694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1386827-2A29-C162-4BBA-B03F7A9558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346613" y="730250"/>
            <a:ext cx="5226050" cy="1162367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C5F9FCF-FE9A-FCF9-1389-604C06A6C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66875" y="730250"/>
            <a:ext cx="15527338" cy="116236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D780FF8-0EA8-A0FB-7456-1D39729C8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0770-95D0-48AE-A635-E082F348E419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D43C83A-F786-1117-DD48-4AF3D3AAF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5D1E100-17B0-C29D-4854-D6BC9936B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8498-E2C4-4CC0-B483-B37430501F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529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33454B-536C-8547-B386-167DF34C5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D16F91-E89B-AF44-A663-D25081424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6468" y="3651250"/>
            <a:ext cx="10301804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C2A62E8-7553-2A4C-B342-EFA0CF161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71266" y="3651250"/>
            <a:ext cx="10301804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325686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E3C192-E8D6-C541-99B1-5FC986B7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25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922D709-00C7-6849-82F6-B71C2F281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9626" y="3362326"/>
            <a:ext cx="10254460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7DFD192-A261-B246-8F4F-44230F988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9626" y="5010150"/>
            <a:ext cx="1025446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3B8C0F-27A1-9641-9516-D33AEA8CE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271266" y="3362326"/>
            <a:ext cx="10304961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80BAD56-F9FA-1C47-B89A-73E69F5C3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1266" y="5010150"/>
            <a:ext cx="10304961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202283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2EFEEE7-16A3-129E-A980-495951F3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8" y="1775281"/>
            <a:ext cx="2090660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B554EC-C5F1-0DD1-BF83-B5ECC0159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6468" y="12712703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8AEA9-71C6-468C-BEB2-7FB1CAECB70F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0269398-EA6B-43F4-1772-65E972F5A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9347" y="12712703"/>
            <a:ext cx="818084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DBA4EF-1999-F613-70F6-2AD4EF7FF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119174" y="12712703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1DC26-6129-45E6-B3DE-8F39747A7F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799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1817964" rtl="0" eaLnBrk="1" latinLnBrk="0" hangingPunct="1">
        <a:lnSpc>
          <a:spcPct val="90000"/>
        </a:lnSpc>
        <a:spcBef>
          <a:spcPct val="0"/>
        </a:spcBef>
        <a:buNone/>
        <a:defRPr sz="7158" kern="1200">
          <a:solidFill>
            <a:srgbClr val="19BEDE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454491" indent="-454491" algn="l" defTabSz="1817964" rtl="0" eaLnBrk="1" latinLnBrk="0" hangingPunct="1">
        <a:lnSpc>
          <a:spcPct val="90000"/>
        </a:lnSpc>
        <a:spcBef>
          <a:spcPts val="1988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1pPr>
      <a:lvl2pPr marL="1363474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4772" kern="1200">
          <a:solidFill>
            <a:schemeClr val="tx1"/>
          </a:solidFill>
          <a:latin typeface="+mn-lt"/>
          <a:ea typeface="+mn-ea"/>
          <a:cs typeface="+mn-cs"/>
        </a:defRPr>
      </a:lvl2pPr>
      <a:lvl3pPr marL="2272455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976" kern="1200">
          <a:solidFill>
            <a:schemeClr val="tx1"/>
          </a:solidFill>
          <a:latin typeface="+mn-lt"/>
          <a:ea typeface="+mn-ea"/>
          <a:cs typeface="+mn-cs"/>
        </a:defRPr>
      </a:lvl3pPr>
      <a:lvl4pPr marL="3181438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4090421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999402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908386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817367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726350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1pPr>
      <a:lvl2pPr marL="90898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2pPr>
      <a:lvl3pPr marL="1817964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3pPr>
      <a:lvl4pPr marL="2726948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363592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544912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45389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362876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27185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57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1817964" rtl="0" eaLnBrk="1" latinLnBrk="0" hangingPunct="1">
        <a:lnSpc>
          <a:spcPct val="90000"/>
        </a:lnSpc>
        <a:spcBef>
          <a:spcPct val="0"/>
        </a:spcBef>
        <a:buNone/>
        <a:defRPr sz="87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491" indent="-454491" algn="l" defTabSz="1817964" rtl="0" eaLnBrk="1" latinLnBrk="0" hangingPunct="1">
        <a:lnSpc>
          <a:spcPct val="90000"/>
        </a:lnSpc>
        <a:spcBef>
          <a:spcPts val="1988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1pPr>
      <a:lvl2pPr marL="1363474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4772" kern="1200">
          <a:solidFill>
            <a:schemeClr val="tx1"/>
          </a:solidFill>
          <a:latin typeface="+mn-lt"/>
          <a:ea typeface="+mn-ea"/>
          <a:cs typeface="+mn-cs"/>
        </a:defRPr>
      </a:lvl2pPr>
      <a:lvl3pPr marL="2272455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976" kern="1200">
          <a:solidFill>
            <a:schemeClr val="tx1"/>
          </a:solidFill>
          <a:latin typeface="+mn-lt"/>
          <a:ea typeface="+mn-ea"/>
          <a:cs typeface="+mn-cs"/>
        </a:defRPr>
      </a:lvl3pPr>
      <a:lvl4pPr marL="3181438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4090421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999402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908386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817367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726350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1pPr>
      <a:lvl2pPr marL="90898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2pPr>
      <a:lvl3pPr marL="1817964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3pPr>
      <a:lvl4pPr marL="2726948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363592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544912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45389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362876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27185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6468" y="3651250"/>
            <a:ext cx="20906602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66468" y="12712701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12B16-8557-4743-8EE6-3DDFEC79069C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29347" y="12712701"/>
            <a:ext cx="818084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9174" y="12712701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D6E9A-F6BC-4101-9D32-73E53CB7934B}" type="slidenum">
              <a:rPr lang="el-GR" smtClean="0"/>
              <a:pPr/>
              <a:t>‹#›</a:t>
            </a:fld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8BCA747-5152-A44B-9CEA-DF5112260DAB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" y="0"/>
            <a:ext cx="24234490" cy="137160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E5CF02F1-D563-934F-9869-0A4A0DEF96C2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817970" y="12481771"/>
            <a:ext cx="4855042" cy="96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2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2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</p:sldLayoutIdLst>
  <p:txStyles>
    <p:titleStyle>
      <a:lvl1pPr algn="l" defTabSz="1818010" rtl="0" eaLnBrk="1" latinLnBrk="0" hangingPunct="1">
        <a:lnSpc>
          <a:spcPct val="90000"/>
        </a:lnSpc>
        <a:spcBef>
          <a:spcPct val="0"/>
        </a:spcBef>
        <a:buNone/>
        <a:defRPr sz="87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503" indent="-454503" algn="l" defTabSz="1818010" rtl="0" eaLnBrk="1" latinLnBrk="0" hangingPunct="1">
        <a:lnSpc>
          <a:spcPct val="90000"/>
        </a:lnSpc>
        <a:spcBef>
          <a:spcPts val="1988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1pPr>
      <a:lvl2pPr marL="136350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4772" kern="1200">
          <a:solidFill>
            <a:schemeClr val="tx1"/>
          </a:solidFill>
          <a:latin typeface="+mn-lt"/>
          <a:ea typeface="+mn-ea"/>
          <a:cs typeface="+mn-cs"/>
        </a:defRPr>
      </a:lvl2pPr>
      <a:lvl3pPr marL="227251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976" kern="1200">
          <a:solidFill>
            <a:schemeClr val="tx1"/>
          </a:solidFill>
          <a:latin typeface="+mn-lt"/>
          <a:ea typeface="+mn-ea"/>
          <a:cs typeface="+mn-cs"/>
        </a:defRPr>
      </a:lvl3pPr>
      <a:lvl4pPr marL="318151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409052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99952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90853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81753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72654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1pPr>
      <a:lvl2pPr marL="90900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2pPr>
      <a:lvl3pPr marL="181801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3pPr>
      <a:lvl4pPr marL="272701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363602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54502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45403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36303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27204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6468" y="3651250"/>
            <a:ext cx="20906602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66468" y="12712701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12B16-8557-4743-8EE6-3DDFEC79069C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29347" y="12712701"/>
            <a:ext cx="818084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9174" y="12712701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D6E9A-F6BC-4101-9D32-73E53CB7934B}" type="slidenum">
              <a:rPr lang="el-GR" smtClean="0"/>
              <a:pPr/>
              <a:t>‹#›</a:t>
            </a:fld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8BCA747-5152-A44B-9CEA-DF5112260DA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" y="0"/>
            <a:ext cx="24234490" cy="137160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E5CF02F1-D563-934F-9869-0A4A0DEF96C2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817970" y="12481771"/>
            <a:ext cx="4855042" cy="96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8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</p:sldLayoutIdLst>
  <p:txStyles>
    <p:titleStyle>
      <a:lvl1pPr algn="l" defTabSz="1818010" rtl="0" eaLnBrk="1" latinLnBrk="0" hangingPunct="1">
        <a:lnSpc>
          <a:spcPct val="90000"/>
        </a:lnSpc>
        <a:spcBef>
          <a:spcPct val="0"/>
        </a:spcBef>
        <a:buNone/>
        <a:defRPr sz="87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503" indent="-454503" algn="l" defTabSz="1818010" rtl="0" eaLnBrk="1" latinLnBrk="0" hangingPunct="1">
        <a:lnSpc>
          <a:spcPct val="90000"/>
        </a:lnSpc>
        <a:spcBef>
          <a:spcPts val="1988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1pPr>
      <a:lvl2pPr marL="136350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4772" kern="1200">
          <a:solidFill>
            <a:schemeClr val="tx1"/>
          </a:solidFill>
          <a:latin typeface="+mn-lt"/>
          <a:ea typeface="+mn-ea"/>
          <a:cs typeface="+mn-cs"/>
        </a:defRPr>
      </a:lvl2pPr>
      <a:lvl3pPr marL="227251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976" kern="1200">
          <a:solidFill>
            <a:schemeClr val="tx1"/>
          </a:solidFill>
          <a:latin typeface="+mn-lt"/>
          <a:ea typeface="+mn-ea"/>
          <a:cs typeface="+mn-cs"/>
        </a:defRPr>
      </a:lvl3pPr>
      <a:lvl4pPr marL="318151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409052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99952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90853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81753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72654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1pPr>
      <a:lvl2pPr marL="90900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2pPr>
      <a:lvl3pPr marL="181801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3pPr>
      <a:lvl4pPr marL="272701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363602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54502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45403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36303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27204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476B8E4-27FB-B4E2-8FCB-08D14D204737}"/>
              </a:ext>
            </a:extLst>
          </p:cNvPr>
          <p:cNvSpPr/>
          <p:nvPr userDrawn="1"/>
        </p:nvSpPr>
        <p:spPr>
          <a:xfrm>
            <a:off x="9077311" y="1845425"/>
            <a:ext cx="6084916" cy="3042459"/>
          </a:xfrm>
          <a:prstGeom prst="rect">
            <a:avLst/>
          </a:prstGeom>
          <a:solidFill>
            <a:srgbClr val="0D4F8C"/>
          </a:solidFill>
          <a:ln>
            <a:solidFill>
              <a:srgbClr val="0D4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Εικόνα 2" descr="Εικόνα που περιέχει κείμενο, γραμματοσειρά, στιγμιότυπο οθόνης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683660FE-CD0A-89BD-6FAF-25A7B1818A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973" y="2421162"/>
            <a:ext cx="3413592" cy="189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0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l" defTabSz="1817964" rtl="0" eaLnBrk="1" latinLnBrk="0" hangingPunct="1">
        <a:lnSpc>
          <a:spcPct val="90000"/>
        </a:lnSpc>
        <a:spcBef>
          <a:spcPct val="0"/>
        </a:spcBef>
        <a:buNone/>
        <a:defRPr sz="87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491" indent="-454491" algn="l" defTabSz="1817964" rtl="0" eaLnBrk="1" latinLnBrk="0" hangingPunct="1">
        <a:lnSpc>
          <a:spcPct val="90000"/>
        </a:lnSpc>
        <a:spcBef>
          <a:spcPts val="1988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1pPr>
      <a:lvl2pPr marL="1363474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4772" kern="1200">
          <a:solidFill>
            <a:schemeClr val="tx1"/>
          </a:solidFill>
          <a:latin typeface="+mn-lt"/>
          <a:ea typeface="+mn-ea"/>
          <a:cs typeface="+mn-cs"/>
        </a:defRPr>
      </a:lvl2pPr>
      <a:lvl3pPr marL="2272455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976" kern="1200">
          <a:solidFill>
            <a:schemeClr val="tx1"/>
          </a:solidFill>
          <a:latin typeface="+mn-lt"/>
          <a:ea typeface="+mn-ea"/>
          <a:cs typeface="+mn-cs"/>
        </a:defRPr>
      </a:lvl3pPr>
      <a:lvl4pPr marL="3181438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4090421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999402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908386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817367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726350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1pPr>
      <a:lvl2pPr marL="90898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2pPr>
      <a:lvl3pPr marL="1817964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3pPr>
      <a:lvl4pPr marL="2726948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363592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544912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45389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362876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27185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" y="0"/>
            <a:ext cx="24234490" cy="13716000"/>
          </a:xfrm>
          <a:prstGeom prst="rect">
            <a:avLst/>
          </a:prstGeom>
        </p:spPr>
      </p:pic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66468" y="3651250"/>
            <a:ext cx="20906602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1666468" y="12712701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12B16-8557-4743-8EE6-3DDFEC79069C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8029347" y="12712701"/>
            <a:ext cx="818084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7119174" y="12712701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424013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FFFFFF"/>
                </a:solidFill>
              </a:rPr>
              <a:pPr defTabSz="2424013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0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40" r:id="rId14"/>
  </p:sldLayoutIdLst>
  <p:transition>
    <p:fade thruBlk="1"/>
  </p:transition>
  <p:hf hdr="0" ftr="0" dt="0"/>
  <p:txStyles>
    <p:titleStyle>
      <a:lvl1pPr algn="l" defTabSz="1818010" rtl="0" eaLnBrk="1" latinLnBrk="0" hangingPunct="1">
        <a:lnSpc>
          <a:spcPct val="90000"/>
        </a:lnSpc>
        <a:spcBef>
          <a:spcPct val="0"/>
        </a:spcBef>
        <a:buNone/>
        <a:defRPr sz="8748" kern="1200">
          <a:solidFill>
            <a:srgbClr val="19BEDE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454503" indent="-454503" algn="l" defTabSz="1818010" rtl="0" eaLnBrk="1" latinLnBrk="0" hangingPunct="1">
        <a:lnSpc>
          <a:spcPct val="90000"/>
        </a:lnSpc>
        <a:spcBef>
          <a:spcPts val="1988"/>
        </a:spcBef>
        <a:buFont typeface="Arial" panose="020B0604020202020204" pitchFamily="34" charset="0"/>
        <a:buChar char="•"/>
        <a:defRPr sz="5567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1pPr>
      <a:lvl2pPr marL="136350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4772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2pPr>
      <a:lvl3pPr marL="227251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976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3pPr>
      <a:lvl4pPr marL="318151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4pPr>
      <a:lvl5pPr marL="409052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rgbClr val="0D4F8C"/>
          </a:solidFill>
          <a:latin typeface="Trebuchet MS" panose="020B0603020202020204" pitchFamily="34" charset="0"/>
          <a:ea typeface="+mn-ea"/>
          <a:cs typeface="+mn-cs"/>
        </a:defRPr>
      </a:lvl5pPr>
      <a:lvl6pPr marL="499952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90853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81753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72654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1pPr>
      <a:lvl2pPr marL="90900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2pPr>
      <a:lvl3pPr marL="181801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3pPr>
      <a:lvl4pPr marL="272701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363602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54502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45403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36303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27204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4413407-3CB9-09AF-4A65-FE5C95C26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75" y="730250"/>
            <a:ext cx="20905788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2C262CC-2C7A-4756-A458-4FCF74C0D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6875" y="3651250"/>
            <a:ext cx="20905788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C61595C-D4E2-8924-F24D-0E509DEBC2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6875" y="12712700"/>
            <a:ext cx="545306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EA0770-95D0-48AE-A635-E082F348E419}" type="datetimeFigureOut">
              <a:rPr lang="el-GR" smtClean="0"/>
              <a:t>5/11/2025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1015504-FCCA-7214-C2A5-B3EB1E7B4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9575" y="12712700"/>
            <a:ext cx="81803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2F910C8-75B3-C32A-02BE-1287359D1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119600" y="12712700"/>
            <a:ext cx="545306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68498-E2C4-4CC0-B483-B37430501F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764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2CA584-3814-BAB7-C30E-3DE2C379A90F}"/>
              </a:ext>
            </a:extLst>
          </p:cNvPr>
          <p:cNvSpPr txBox="1"/>
          <p:nvPr/>
        </p:nvSpPr>
        <p:spPr>
          <a:xfrm>
            <a:off x="1488232" y="4342486"/>
            <a:ext cx="121204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18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Ενιαίο Σύστημα Παρακολούθησης Δεικτών 2021-2027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448E18-F969-0B24-51F4-89BFD45D15AB}"/>
              </a:ext>
            </a:extLst>
          </p:cNvPr>
          <p:cNvSpPr txBox="1"/>
          <p:nvPr/>
        </p:nvSpPr>
        <p:spPr>
          <a:xfrm>
            <a:off x="1488232" y="6260016"/>
            <a:ext cx="10349345" cy="1195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Ειδική Υπηρεσία Συντονισμού του Σχεδιασμού της Αξιολόγησης και της Εφαρμογής (ΕΥΣΣΑΕ)</a:t>
            </a:r>
          </a:p>
        </p:txBody>
      </p:sp>
    </p:spTree>
    <p:extLst>
      <p:ext uri="{BB962C8B-B14F-4D97-AF65-F5344CB8AC3E}">
        <p14:creationId xmlns:p14="http://schemas.microsoft.com/office/powerpoint/2010/main" val="501199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23F8D91-D5D0-8E30-50DE-B25A7D43A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31" y="705815"/>
            <a:ext cx="5106936" cy="127220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z="4000" b="1" u="sng" kern="0" dirty="0">
                <a:solidFill>
                  <a:srgbClr val="00BDDE"/>
                </a:solidFill>
                <a:uFill>
                  <a:solidFill>
                    <a:srgbClr val="92D050"/>
                  </a:solidFill>
                </a:uFill>
                <a:latin typeface="Trebuchet MS" panose="020B0603020202020204" pitchFamily="34" charset="0"/>
                <a:cs typeface="Calibri"/>
              </a:rPr>
              <a:t>Ενότητα Δείκτες (1)</a:t>
            </a:r>
            <a:br>
              <a:rPr lang="el-GR" sz="4000" b="1" u="sng" kern="0" dirty="0">
                <a:solidFill>
                  <a:srgbClr val="00BDDE"/>
                </a:solidFill>
                <a:uFill>
                  <a:solidFill>
                    <a:srgbClr val="92D050"/>
                  </a:solidFill>
                </a:uFill>
                <a:latin typeface="Trebuchet MS" panose="020B0603020202020204" pitchFamily="34" charset="0"/>
                <a:cs typeface="Calibri"/>
              </a:rPr>
            </a:br>
            <a:endParaRPr lang="el-GR" sz="4000" b="1" u="sng" kern="0" dirty="0">
              <a:solidFill>
                <a:srgbClr val="00BDDE"/>
              </a:solidFill>
              <a:uFill>
                <a:solidFill>
                  <a:srgbClr val="92D050"/>
                </a:solidFill>
              </a:u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E6410F-820B-85FC-3B78-88AA94773DEA}"/>
              </a:ext>
            </a:extLst>
          </p:cNvPr>
          <p:cNvSpPr txBox="1"/>
          <p:nvPr/>
        </p:nvSpPr>
        <p:spPr>
          <a:xfrm>
            <a:off x="1669627" y="4114800"/>
            <a:ext cx="7817881" cy="762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1818010">
              <a:lnSpc>
                <a:spcPct val="90000"/>
              </a:lnSpc>
              <a:spcBef>
                <a:spcPts val="1988"/>
              </a:spcBef>
            </a:pPr>
            <a:endParaRPr lang="el-GR" sz="3181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136A6169-0B31-90AF-28CF-F26B11A7A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23" y="2149474"/>
            <a:ext cx="18683077" cy="958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63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F4B52-124D-5898-538C-63A0F15F5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4536A2B-FFB2-45EA-0158-B6F65731D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31" y="456448"/>
            <a:ext cx="5106936" cy="127220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z="4000" b="1" u="sng" kern="0" dirty="0">
                <a:solidFill>
                  <a:srgbClr val="00BDDE"/>
                </a:solidFill>
                <a:uFill>
                  <a:solidFill>
                    <a:srgbClr val="92D050"/>
                  </a:solidFill>
                </a:uFill>
                <a:latin typeface="Trebuchet MS" panose="020B0603020202020204" pitchFamily="34" charset="0"/>
                <a:cs typeface="Calibri"/>
              </a:rPr>
              <a:t>Ενότητα Δεικτών (2)</a:t>
            </a:r>
          </a:p>
        </p:txBody>
      </p:sp>
      <p:sp>
        <p:nvSpPr>
          <p:cNvPr id="10" name="Στρογγυλεμένο ορθογώνιο 11">
            <a:extLst>
              <a:ext uri="{FF2B5EF4-FFF2-40B4-BE49-F238E27FC236}">
                <a16:creationId xmlns:a16="http://schemas.microsoft.com/office/drawing/2014/main" id="{F85B46B7-59CF-819F-AFE9-396449C4F595}"/>
              </a:ext>
            </a:extLst>
          </p:cNvPr>
          <p:cNvSpPr/>
          <p:nvPr/>
        </p:nvSpPr>
        <p:spPr>
          <a:xfrm>
            <a:off x="18663145" y="1728656"/>
            <a:ext cx="4593670" cy="81744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C7D3E6"/>
              </a:buClr>
              <a:buSzPts val="2400"/>
            </a:pPr>
            <a:r>
              <a:rPr lang="el-GR" sz="2400" b="1" u="sng" kern="0" dirty="0">
                <a:solidFill>
                  <a:srgbClr val="00BDDE"/>
                </a:solidFill>
                <a:uFill>
                  <a:solidFill>
                    <a:srgbClr val="92D05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Δυνατότητα Προβολής Δεικτών:  </a:t>
            </a:r>
          </a:p>
          <a:p>
            <a:pPr defTabSz="9144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l-GR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Χρήση συνδυαστικών φίλτρων</a:t>
            </a:r>
          </a:p>
          <a:p>
            <a:pPr defTabSz="9144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l-GR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Δείκτες με * (εμφάνιση των δεικτών που είναι διαθέσιμοι αποκλειστικά στον επιλεγμένο ΕΣ ή/και αυτών που είναι διαθέσιμοι σε όλους τους ΕΣ)</a:t>
            </a:r>
          </a:p>
          <a:p>
            <a:pPr defTabSz="9144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l-GR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Παραπομπή σε αρχείο, με την ενδεικτική αντιστοίχιση δράσεων-δεικτών </a:t>
            </a:r>
          </a:p>
          <a:p>
            <a:pPr marL="285750" indent="-285750">
              <a:lnSpc>
                <a:spcPct val="200000"/>
              </a:lnSpc>
              <a:buClr>
                <a:srgbClr val="C7D3E6"/>
              </a:buClr>
              <a:buSzPts val="2400"/>
              <a:buFont typeface="Wingdings" panose="05000000000000000000" pitchFamily="2" charset="2"/>
              <a:buChar char="Ø"/>
            </a:pPr>
            <a:endParaRPr lang="el-GR" sz="1600" dirty="0">
              <a:solidFill>
                <a:srgbClr val="005DA2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04190B4-8227-53E6-FDFA-871F94D34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63" y="1866678"/>
            <a:ext cx="16708680" cy="842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76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A7DBE-4E1E-5B56-EB5A-C8CAE03F7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83656A3-9724-153F-F0E1-4D14BFE97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31" y="456448"/>
            <a:ext cx="5106936" cy="127220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z="4000" b="1" u="sng" kern="0" dirty="0">
                <a:solidFill>
                  <a:srgbClr val="00BDDE"/>
                </a:solidFill>
                <a:uFill>
                  <a:solidFill>
                    <a:srgbClr val="92D050"/>
                  </a:solidFill>
                </a:uFill>
                <a:latin typeface="Trebuchet MS" panose="020B0603020202020204" pitchFamily="34" charset="0"/>
                <a:cs typeface="Calibri"/>
              </a:rPr>
              <a:t>Ενότητα Δεικτών (3)</a:t>
            </a:r>
          </a:p>
        </p:txBody>
      </p:sp>
      <p:sp>
        <p:nvSpPr>
          <p:cNvPr id="10" name="Στρογγυλεμένο ορθογώνιο 11">
            <a:extLst>
              <a:ext uri="{FF2B5EF4-FFF2-40B4-BE49-F238E27FC236}">
                <a16:creationId xmlns:a16="http://schemas.microsoft.com/office/drawing/2014/main" id="{1BD76BC2-B7B7-9FF5-9D2C-63B794BB5FE4}"/>
              </a:ext>
            </a:extLst>
          </p:cNvPr>
          <p:cNvSpPr/>
          <p:nvPr/>
        </p:nvSpPr>
        <p:spPr>
          <a:xfrm>
            <a:off x="471630" y="4820606"/>
            <a:ext cx="9815369" cy="990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C7D3E6"/>
              </a:buClr>
              <a:buSzPts val="2400"/>
            </a:pPr>
            <a:r>
              <a:rPr lang="el-GR" sz="2400" b="1" u="sng" kern="0" dirty="0">
                <a:solidFill>
                  <a:schemeClr val="tx1"/>
                </a:solidFill>
                <a:uFill>
                  <a:solidFill>
                    <a:srgbClr val="92D05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Δυνατότητα προβολής και λήψης </a:t>
            </a:r>
            <a:r>
              <a:rPr lang="el-GR" sz="2400" b="1" kern="0" dirty="0">
                <a:solidFill>
                  <a:schemeClr val="tx1"/>
                </a:solidFill>
                <a:uFill>
                  <a:solidFill>
                    <a:srgbClr val="92D05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Δελτίων Ταυτότητας Δεικτών </a:t>
            </a:r>
          </a:p>
          <a:p>
            <a:pPr marL="285750" indent="-285750">
              <a:lnSpc>
                <a:spcPct val="200000"/>
              </a:lnSpc>
              <a:buClr>
                <a:srgbClr val="C7D3E6"/>
              </a:buClr>
              <a:buSzPts val="2400"/>
              <a:buFont typeface="Wingdings" panose="05000000000000000000" pitchFamily="2" charset="2"/>
              <a:buChar char="Ø"/>
            </a:pPr>
            <a:endParaRPr lang="el-GR" sz="1600" dirty="0">
              <a:solidFill>
                <a:srgbClr val="005DA2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E8126084-87DA-EA62-009F-C3293568B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51" y="6529792"/>
            <a:ext cx="20426219" cy="266596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E1E672C5-DF13-7046-44B6-9759E1DA6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4211" y="9387292"/>
            <a:ext cx="2135859" cy="24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8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8F102-02DD-9B2F-892D-6E13E7231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6F7CABD4-9ED3-6051-6553-495D2132D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50" y="2337760"/>
            <a:ext cx="17183819" cy="9609826"/>
          </a:xfrm>
          <a:prstGeom prst="rect">
            <a:avLst/>
          </a:prstGeom>
        </p:spPr>
      </p:pic>
      <p:sp>
        <p:nvSpPr>
          <p:cNvPr id="8" name="Στρογγυλεμένο ορθογώνιο 11">
            <a:extLst>
              <a:ext uri="{FF2B5EF4-FFF2-40B4-BE49-F238E27FC236}">
                <a16:creationId xmlns:a16="http://schemas.microsoft.com/office/drawing/2014/main" id="{54B68B36-2BD1-953A-5AAA-4FC2DD3387CA}"/>
              </a:ext>
            </a:extLst>
          </p:cNvPr>
          <p:cNvSpPr/>
          <p:nvPr/>
        </p:nvSpPr>
        <p:spPr>
          <a:xfrm>
            <a:off x="18393672" y="2337760"/>
            <a:ext cx="3551928" cy="23722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18010" rtl="0" eaLnBrk="1" fontAlgn="auto" latinLnBrk="0" hangingPunct="1">
              <a:lnSpc>
                <a:spcPct val="120000"/>
              </a:lnSpc>
              <a:spcBef>
                <a:spcPts val="1988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Σειριακή επιλογή αλληλεξαρτώμενων κριτηρίων αναζήτησης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FDCC88-AD76-4ED7-A4EE-6291A6E0B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80" y="659867"/>
            <a:ext cx="5106936" cy="127220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z="4000" b="1" u="sng" kern="0" dirty="0">
                <a:solidFill>
                  <a:srgbClr val="00BDDE"/>
                </a:solidFill>
                <a:uFill>
                  <a:solidFill>
                    <a:srgbClr val="92D050"/>
                  </a:solidFill>
                </a:uFill>
                <a:latin typeface="Trebuchet MS" panose="020B0603020202020204" pitchFamily="34" charset="0"/>
                <a:cs typeface="Calibri"/>
              </a:rPr>
              <a:t>Ενότητα Δεικτών (4)</a:t>
            </a:r>
          </a:p>
        </p:txBody>
      </p:sp>
    </p:spTree>
    <p:extLst>
      <p:ext uri="{BB962C8B-B14F-4D97-AF65-F5344CB8AC3E}">
        <p14:creationId xmlns:p14="http://schemas.microsoft.com/office/powerpoint/2010/main" val="1481515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D5F3D-E0DF-07CF-FC85-D5DE7D76A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6E84678-7061-44A5-FA86-9173FA0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80" y="659867"/>
            <a:ext cx="5106936" cy="127220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z="4000" b="1" u="sng" kern="0" dirty="0">
                <a:solidFill>
                  <a:srgbClr val="00BDDE"/>
                </a:solidFill>
                <a:uFill>
                  <a:solidFill>
                    <a:srgbClr val="92D050"/>
                  </a:solidFill>
                </a:uFill>
                <a:latin typeface="Trebuchet MS" panose="020B0603020202020204" pitchFamily="34" charset="0"/>
                <a:cs typeface="Calibri"/>
              </a:rPr>
              <a:t>Ενότητα Δεικτών (5)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FB42150-9380-0704-90F5-06C1A6380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32076"/>
            <a:ext cx="17063049" cy="8804515"/>
          </a:xfrm>
          <a:prstGeom prst="rect">
            <a:avLst/>
          </a:prstGeom>
        </p:spPr>
      </p:pic>
      <p:sp>
        <p:nvSpPr>
          <p:cNvPr id="9" name="Στρογγυλεμένο ορθογώνιο 11">
            <a:extLst>
              <a:ext uri="{FF2B5EF4-FFF2-40B4-BE49-F238E27FC236}">
                <a16:creationId xmlns:a16="http://schemas.microsoft.com/office/drawing/2014/main" id="{0A39E8A7-3437-A225-08D2-ACCB9F83BFCA}"/>
              </a:ext>
            </a:extLst>
          </p:cNvPr>
          <p:cNvSpPr/>
          <p:nvPr/>
        </p:nvSpPr>
        <p:spPr>
          <a:xfrm>
            <a:off x="18583453" y="2078968"/>
            <a:ext cx="3551928" cy="23722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18010" rtl="0" eaLnBrk="1" fontAlgn="auto" latinLnBrk="0" hangingPunct="1">
              <a:lnSpc>
                <a:spcPct val="120000"/>
              </a:lnSpc>
              <a:spcBef>
                <a:spcPts val="1988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Σειριακή επιλογή αλληλεξαρτώμενων κριτηρίων αναζήτησης </a:t>
            </a:r>
          </a:p>
        </p:txBody>
      </p:sp>
    </p:spTree>
    <p:extLst>
      <p:ext uri="{BB962C8B-B14F-4D97-AF65-F5344CB8AC3E}">
        <p14:creationId xmlns:p14="http://schemas.microsoft.com/office/powerpoint/2010/main" val="1479868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93AE2-A397-10FA-7E9B-C72E9E30D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2D3D78-FF38-2EFB-81A1-D08573F6919C}"/>
              </a:ext>
            </a:extLst>
          </p:cNvPr>
          <p:cNvSpPr txBox="1"/>
          <p:nvPr/>
        </p:nvSpPr>
        <p:spPr>
          <a:xfrm>
            <a:off x="1669627" y="4114800"/>
            <a:ext cx="7817881" cy="762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1818010">
              <a:lnSpc>
                <a:spcPct val="90000"/>
              </a:lnSpc>
              <a:spcBef>
                <a:spcPts val="1988"/>
              </a:spcBef>
            </a:pPr>
            <a:endParaRPr lang="el-GR" sz="3181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DD8CBD3-A16F-9963-4302-81BE8B2980D0}"/>
              </a:ext>
            </a:extLst>
          </p:cNvPr>
          <p:cNvSpPr txBox="1">
            <a:spLocks/>
          </p:cNvSpPr>
          <p:nvPr/>
        </p:nvSpPr>
        <p:spPr>
          <a:xfrm>
            <a:off x="471630" y="456448"/>
            <a:ext cx="10587434" cy="1272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1818010">
              <a:lnSpc>
                <a:spcPct val="90000"/>
              </a:lnSpc>
              <a:spcBef>
                <a:spcPct val="0"/>
              </a:spcBef>
              <a:buNone/>
              <a:defRPr sz="4800" b="1" u="sng" kern="0">
                <a:solidFill>
                  <a:srgbClr val="00BDDE"/>
                </a:solidFill>
                <a:uFill>
                  <a:solidFill>
                    <a:srgbClr val="92D050"/>
                  </a:solidFill>
                </a:uFill>
                <a:latin typeface="Trebuchet MS" panose="020B0603020202020204" pitchFamily="34" charset="0"/>
                <a:ea typeface="+mj-ea"/>
                <a:cs typeface="Calibri"/>
              </a:defRPr>
            </a:lvl1pPr>
          </a:lstStyle>
          <a:p>
            <a:r>
              <a:rPr lang="el-GR" sz="4000" dirty="0"/>
              <a:t>Ενότητα Συχνές Ερωτήσεις – Απαντήσεις (1)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1006DD0-BD57-9213-F8F4-2543136B8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30" y="1978024"/>
            <a:ext cx="17530620" cy="975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45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AD51B-0515-AD20-D8B9-34A2342E8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7AFB302-36E7-A85E-3496-2E26345B92DB}"/>
              </a:ext>
            </a:extLst>
          </p:cNvPr>
          <p:cNvSpPr txBox="1"/>
          <p:nvPr/>
        </p:nvSpPr>
        <p:spPr>
          <a:xfrm>
            <a:off x="1669627" y="4114800"/>
            <a:ext cx="7817881" cy="762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1818010">
              <a:lnSpc>
                <a:spcPct val="90000"/>
              </a:lnSpc>
              <a:spcBef>
                <a:spcPts val="1988"/>
              </a:spcBef>
            </a:pPr>
            <a:endParaRPr lang="el-GR" sz="3181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62F3D12-E977-85B8-EDEC-07BFC656B8B5}"/>
              </a:ext>
            </a:extLst>
          </p:cNvPr>
          <p:cNvSpPr/>
          <p:nvPr/>
        </p:nvSpPr>
        <p:spPr>
          <a:xfrm rot="5400000">
            <a:off x="4921949" y="8710117"/>
            <a:ext cx="1313233" cy="10423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7892852-22B0-09B7-39B0-876BF0746DD8}"/>
              </a:ext>
            </a:extLst>
          </p:cNvPr>
          <p:cNvSpPr txBox="1">
            <a:spLocks/>
          </p:cNvSpPr>
          <p:nvPr/>
        </p:nvSpPr>
        <p:spPr>
          <a:xfrm>
            <a:off x="471630" y="456448"/>
            <a:ext cx="10587434" cy="1272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1818010">
              <a:lnSpc>
                <a:spcPct val="90000"/>
              </a:lnSpc>
              <a:spcBef>
                <a:spcPct val="0"/>
              </a:spcBef>
              <a:buNone/>
              <a:defRPr sz="4800" b="1" u="sng" kern="0">
                <a:solidFill>
                  <a:srgbClr val="00BDDE"/>
                </a:solidFill>
                <a:uFill>
                  <a:solidFill>
                    <a:srgbClr val="92D050"/>
                  </a:solidFill>
                </a:uFill>
                <a:latin typeface="Trebuchet MS" panose="020B0603020202020204" pitchFamily="34" charset="0"/>
                <a:ea typeface="+mj-ea"/>
                <a:cs typeface="Calibri"/>
              </a:defRPr>
            </a:lvl1pPr>
          </a:lstStyle>
          <a:p>
            <a:r>
              <a:rPr lang="el-GR" sz="4000" dirty="0"/>
              <a:t>Ενότητα Συχνές Ερωτήσεις – Απαντήσεις (2)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F98803D-1383-F17A-C2DA-C6572A070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03" y="1978024"/>
            <a:ext cx="21883314" cy="659663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D4518A47-51DB-10C7-1359-AB66865A5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158" y="9887889"/>
            <a:ext cx="8442350" cy="188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26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3E27D-586F-9A36-F67D-AE9FC49DC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ABDE1E-B8CB-4DCB-C8CB-45D32390C239}"/>
              </a:ext>
            </a:extLst>
          </p:cNvPr>
          <p:cNvSpPr txBox="1"/>
          <p:nvPr/>
        </p:nvSpPr>
        <p:spPr>
          <a:xfrm>
            <a:off x="1669627" y="4114800"/>
            <a:ext cx="7817881" cy="762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1818010">
              <a:lnSpc>
                <a:spcPct val="90000"/>
              </a:lnSpc>
              <a:spcBef>
                <a:spcPts val="1988"/>
              </a:spcBef>
            </a:pPr>
            <a:endParaRPr lang="el-GR" sz="3181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0DAA88A-AD6B-682D-4617-4F6797021440}"/>
              </a:ext>
            </a:extLst>
          </p:cNvPr>
          <p:cNvSpPr txBox="1">
            <a:spLocks/>
          </p:cNvSpPr>
          <p:nvPr/>
        </p:nvSpPr>
        <p:spPr>
          <a:xfrm>
            <a:off x="471630" y="456448"/>
            <a:ext cx="11087766" cy="1272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1818010">
              <a:lnSpc>
                <a:spcPct val="90000"/>
              </a:lnSpc>
              <a:spcBef>
                <a:spcPct val="0"/>
              </a:spcBef>
              <a:buNone/>
              <a:defRPr sz="4800" b="1" u="sng" kern="0">
                <a:solidFill>
                  <a:srgbClr val="00BDDE"/>
                </a:solidFill>
                <a:uFill>
                  <a:solidFill>
                    <a:srgbClr val="92D050"/>
                  </a:solidFill>
                </a:uFill>
                <a:latin typeface="Trebuchet MS" panose="020B0603020202020204" pitchFamily="34" charset="0"/>
                <a:ea typeface="+mj-ea"/>
                <a:cs typeface="Calibri"/>
              </a:defRPr>
            </a:lvl1pPr>
          </a:lstStyle>
          <a:p>
            <a:r>
              <a:rPr lang="el-GR" sz="4000" dirty="0"/>
              <a:t>Ενότητα Συχνές Ερωτήσεις – Απαντήσεις (3)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53AD19E6-F71F-7216-B4BB-0BEB6BED1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2" y="1978024"/>
            <a:ext cx="10144664" cy="1954422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A334B13D-D43F-8A27-64F0-FB1255308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81" y="3932446"/>
            <a:ext cx="16321177" cy="8110029"/>
          </a:xfrm>
          <a:prstGeom prst="rect">
            <a:avLst/>
          </a:prstGeom>
        </p:spPr>
      </p:pic>
      <p:sp>
        <p:nvSpPr>
          <p:cNvPr id="17" name="Στρογγυλεμένο ορθογώνιο 11">
            <a:extLst>
              <a:ext uri="{FF2B5EF4-FFF2-40B4-BE49-F238E27FC236}">
                <a16:creationId xmlns:a16="http://schemas.microsoft.com/office/drawing/2014/main" id="{2E22DD0F-7224-AA39-B84A-66F14C62BD37}"/>
              </a:ext>
            </a:extLst>
          </p:cNvPr>
          <p:cNvSpPr/>
          <p:nvPr/>
        </p:nvSpPr>
        <p:spPr>
          <a:xfrm>
            <a:off x="17990804" y="3138816"/>
            <a:ext cx="3782268" cy="23648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18010" rtl="0" eaLnBrk="1" fontAlgn="auto" latinLnBrk="0" hangingPunct="1">
              <a:lnSpc>
                <a:spcPct val="120000"/>
              </a:lnSpc>
              <a:spcBef>
                <a:spcPts val="1988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Δυνατότητα ανακατεύθυνσης στις συχνές ερωτήσεις στην SFC</a:t>
            </a:r>
          </a:p>
        </p:txBody>
      </p:sp>
      <p:sp>
        <p:nvSpPr>
          <p:cNvPr id="18" name="Βέλος: Κάτω 17">
            <a:extLst>
              <a:ext uri="{FF2B5EF4-FFF2-40B4-BE49-F238E27FC236}">
                <a16:creationId xmlns:a16="http://schemas.microsoft.com/office/drawing/2014/main" id="{B31EBC31-3185-2A0D-7954-E0994E577CAA}"/>
              </a:ext>
            </a:extLst>
          </p:cNvPr>
          <p:cNvSpPr/>
          <p:nvPr/>
        </p:nvSpPr>
        <p:spPr>
          <a:xfrm>
            <a:off x="8350369" y="3683079"/>
            <a:ext cx="1137139" cy="3442340"/>
          </a:xfrm>
          <a:prstGeom prst="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7859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4F592-21B5-44F5-090E-8A62702D4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885293-4A3B-833B-25D2-0C668122BC3C}"/>
              </a:ext>
            </a:extLst>
          </p:cNvPr>
          <p:cNvSpPr txBox="1"/>
          <p:nvPr/>
        </p:nvSpPr>
        <p:spPr>
          <a:xfrm>
            <a:off x="1669627" y="4114800"/>
            <a:ext cx="7817881" cy="762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1818010">
              <a:lnSpc>
                <a:spcPct val="90000"/>
              </a:lnSpc>
              <a:spcBef>
                <a:spcPts val="1988"/>
              </a:spcBef>
            </a:pPr>
            <a:endParaRPr lang="el-GR" sz="3181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FB2455-E683-3735-8EC9-F9290678B3A2}"/>
              </a:ext>
            </a:extLst>
          </p:cNvPr>
          <p:cNvSpPr txBox="1">
            <a:spLocks/>
          </p:cNvSpPr>
          <p:nvPr/>
        </p:nvSpPr>
        <p:spPr>
          <a:xfrm>
            <a:off x="471630" y="456448"/>
            <a:ext cx="7817881" cy="1272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1818010">
              <a:lnSpc>
                <a:spcPct val="90000"/>
              </a:lnSpc>
              <a:spcBef>
                <a:spcPct val="0"/>
              </a:spcBef>
              <a:buNone/>
              <a:defRPr sz="4800" b="1" u="sng" kern="0">
                <a:solidFill>
                  <a:srgbClr val="00BDDE"/>
                </a:solidFill>
                <a:uFill>
                  <a:solidFill>
                    <a:srgbClr val="92D050"/>
                  </a:solidFill>
                </a:uFill>
                <a:latin typeface="Trebuchet MS" panose="020B0603020202020204" pitchFamily="34" charset="0"/>
                <a:ea typeface="+mj-ea"/>
                <a:cs typeface="Calibri"/>
              </a:defRPr>
            </a:lvl1pPr>
          </a:lstStyle>
          <a:p>
            <a:r>
              <a:rPr lang="el-GR" sz="4000" dirty="0"/>
              <a:t>Ενότητα Χρήσιμα Έγγραφα (1)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E8FBCFF3-570F-B76A-19A4-3E99E083F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19350"/>
            <a:ext cx="17907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15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A6E90-DC56-76BF-5159-EDCA17ADC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EA9158C-C5E9-50F8-4A2F-CE30F3F7EA8B}"/>
              </a:ext>
            </a:extLst>
          </p:cNvPr>
          <p:cNvSpPr txBox="1"/>
          <p:nvPr/>
        </p:nvSpPr>
        <p:spPr>
          <a:xfrm>
            <a:off x="1669627" y="4114800"/>
            <a:ext cx="7817881" cy="762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1818010">
              <a:lnSpc>
                <a:spcPct val="90000"/>
              </a:lnSpc>
              <a:spcBef>
                <a:spcPts val="1988"/>
              </a:spcBef>
            </a:pPr>
            <a:endParaRPr lang="el-GR" sz="3181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37BC12-A8B5-D85C-1A4D-71EA641C41F3}"/>
              </a:ext>
            </a:extLst>
          </p:cNvPr>
          <p:cNvSpPr txBox="1">
            <a:spLocks/>
          </p:cNvSpPr>
          <p:nvPr/>
        </p:nvSpPr>
        <p:spPr>
          <a:xfrm>
            <a:off x="471630" y="456448"/>
            <a:ext cx="7817881" cy="1272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1818010">
              <a:lnSpc>
                <a:spcPct val="90000"/>
              </a:lnSpc>
              <a:spcBef>
                <a:spcPct val="0"/>
              </a:spcBef>
              <a:buNone/>
              <a:defRPr sz="4800" b="1" u="sng" kern="0">
                <a:solidFill>
                  <a:srgbClr val="00BDDE"/>
                </a:solidFill>
                <a:uFill>
                  <a:solidFill>
                    <a:srgbClr val="92D050"/>
                  </a:solidFill>
                </a:uFill>
                <a:latin typeface="Trebuchet MS" panose="020B0603020202020204" pitchFamily="34" charset="0"/>
                <a:ea typeface="+mj-ea"/>
                <a:cs typeface="Calibri"/>
              </a:defRPr>
            </a:lvl1pPr>
          </a:lstStyle>
          <a:p>
            <a:r>
              <a:rPr lang="el-GR" sz="4000" dirty="0"/>
              <a:t>Ενότητα Χρήσιμα Έγγραφα (2)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0EA5FA-A20E-10AE-7BEE-8217E7412A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04" r="929"/>
          <a:stretch>
            <a:fillRect/>
          </a:stretch>
        </p:blipFill>
        <p:spPr>
          <a:xfrm>
            <a:off x="0" y="1978024"/>
            <a:ext cx="18495034" cy="8925765"/>
          </a:xfrm>
          <a:prstGeom prst="rect">
            <a:avLst/>
          </a:prstGeom>
        </p:spPr>
      </p:pic>
      <p:sp>
        <p:nvSpPr>
          <p:cNvPr id="19" name="Στρογγυλεμένο ορθογώνιο 11">
            <a:extLst>
              <a:ext uri="{FF2B5EF4-FFF2-40B4-BE49-F238E27FC236}">
                <a16:creationId xmlns:a16="http://schemas.microsoft.com/office/drawing/2014/main" id="{2DBA4255-BFFF-61AB-AC97-FCEE3E6D23B9}"/>
              </a:ext>
            </a:extLst>
          </p:cNvPr>
          <p:cNvSpPr/>
          <p:nvPr/>
        </p:nvSpPr>
        <p:spPr>
          <a:xfrm>
            <a:off x="19488235" y="2712068"/>
            <a:ext cx="3889350" cy="54682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C7D3E6"/>
              </a:buClr>
              <a:buSzPts val="2400"/>
            </a:pPr>
            <a:r>
              <a:rPr lang="el-GR" sz="1800" b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Αποθετήριο με χρήσιμα έγγραφα: </a:t>
            </a:r>
          </a:p>
          <a:p>
            <a:pPr marL="285750" indent="-285750">
              <a:lnSpc>
                <a:spcPct val="200000"/>
              </a:lnSpc>
              <a:buClr>
                <a:srgbClr val="C7D3E6"/>
              </a:buClr>
              <a:buSzPts val="2400"/>
              <a:buFont typeface="Wingdings" panose="05000000000000000000" pitchFamily="2" charset="2"/>
              <a:buChar char="Ø"/>
            </a:pPr>
            <a:r>
              <a:rPr lang="el-G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Δυνατότητα αναζήτησης αρχείων με χρήση ελεύθερου κειμένου</a:t>
            </a:r>
          </a:p>
          <a:p>
            <a:pPr marL="285750" indent="-285750">
              <a:lnSpc>
                <a:spcPct val="200000"/>
              </a:lnSpc>
              <a:buClr>
                <a:srgbClr val="C7D3E6"/>
              </a:buClr>
              <a:buSzPts val="2400"/>
              <a:buFont typeface="Wingdings" panose="05000000000000000000" pitchFamily="2" charset="2"/>
              <a:buChar char="Ø"/>
            </a:pPr>
            <a:r>
              <a:rPr lang="el-G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Δυνατότητα </a:t>
            </a:r>
            <a:r>
              <a:rPr lang="el-GR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download</a:t>
            </a:r>
            <a:r>
              <a:rPr lang="el-G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και προεπισκόπησης αρχείων </a:t>
            </a:r>
          </a:p>
          <a:p>
            <a:pPr marL="285750" indent="-285750">
              <a:lnSpc>
                <a:spcPct val="200000"/>
              </a:lnSpc>
              <a:buClr>
                <a:srgbClr val="C7D3E6"/>
              </a:buClr>
              <a:buSzPts val="2400"/>
              <a:buFont typeface="Wingdings" panose="05000000000000000000" pitchFamily="2" charset="2"/>
              <a:buChar char="Ø"/>
            </a:pPr>
            <a:r>
              <a:rPr lang="el-G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Ταξινόμηση των αρχείων σε δενδροειδές σύστημα φακέλων</a:t>
            </a:r>
          </a:p>
        </p:txBody>
      </p:sp>
    </p:spTree>
    <p:extLst>
      <p:ext uri="{BB962C8B-B14F-4D97-AF65-F5344CB8AC3E}">
        <p14:creationId xmlns:p14="http://schemas.microsoft.com/office/powerpoint/2010/main" val="75157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D1E76-8554-004B-F6AD-9279F1F84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>
            <a:extLst>
              <a:ext uri="{FF2B5EF4-FFF2-40B4-BE49-F238E27FC236}">
                <a16:creationId xmlns:a16="http://schemas.microsoft.com/office/drawing/2014/main" id="{DF08BEAD-D916-5C10-F324-715BFD5823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0125" y="994794"/>
            <a:ext cx="20088225" cy="1060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18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4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5400" b="1" u="sng" kern="0" dirty="0">
                <a:solidFill>
                  <a:srgbClr val="00BDDE"/>
                </a:solidFill>
                <a:uFill>
                  <a:solidFill>
                    <a:srgbClr val="92D050"/>
                  </a:solidFill>
                </a:uFill>
                <a:latin typeface="Trebuchet MS" panose="020B0603020202020204" pitchFamily="34" charset="0"/>
                <a:cs typeface="Calibri"/>
              </a:rPr>
              <a:t>Περιεχόμενα </a:t>
            </a:r>
            <a:endParaRPr lang="el-GR" sz="5400" u="sng" dirty="0">
              <a:latin typeface="Trebuchet MS" panose="020B0603020202020204" pitchFamily="34" charset="0"/>
            </a:endParaRPr>
          </a:p>
        </p:txBody>
      </p:sp>
      <p:sp>
        <p:nvSpPr>
          <p:cNvPr id="2" name="2 - Θέση κειμένου">
            <a:extLst>
              <a:ext uri="{FF2B5EF4-FFF2-40B4-BE49-F238E27FC236}">
                <a16:creationId xmlns:a16="http://schemas.microsoft.com/office/drawing/2014/main" id="{AF14A102-803E-5B39-0C50-F37C61F2637D}"/>
              </a:ext>
            </a:extLst>
          </p:cNvPr>
          <p:cNvSpPr txBox="1">
            <a:spLocks/>
          </p:cNvSpPr>
          <p:nvPr/>
        </p:nvSpPr>
        <p:spPr>
          <a:xfrm>
            <a:off x="1284747" y="2228212"/>
            <a:ext cx="16765678" cy="93160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4503" indent="-454503" algn="l" defTabSz="1818010" rtl="0" eaLnBrk="1" latinLnBrk="0" hangingPunct="1">
              <a:lnSpc>
                <a:spcPct val="90000"/>
              </a:lnSpc>
              <a:spcBef>
                <a:spcPts val="1988"/>
              </a:spcBef>
              <a:buFont typeface="Arial" panose="020B0604020202020204" pitchFamily="34" charset="0"/>
              <a:buChar char="•"/>
              <a:defRPr sz="4800" kern="1200">
                <a:solidFill>
                  <a:srgbClr val="0D4F8C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1363508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4400" kern="1200">
                <a:solidFill>
                  <a:srgbClr val="0D4F8C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2272513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976" kern="1200">
                <a:solidFill>
                  <a:srgbClr val="0D4F8C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3181518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rgbClr val="0D4F8C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4090523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rgbClr val="0D4F8C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4999528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08533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17538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26543" indent="-454503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Char char="•"/>
              <a:defRPr sz="3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3181" b="1" dirty="0">
                <a:ea typeface="Cambria" pitchFamily="18" charset="0"/>
              </a:rPr>
              <a:t>Ενιαίο Σύστημα Παρακολούθησης Δεικτών 2021-2027  </a:t>
            </a:r>
          </a:p>
          <a:p>
            <a:pPr lvl="1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sz="3181" dirty="0">
                <a:ea typeface="Cambria" pitchFamily="18" charset="0"/>
              </a:rPr>
              <a:t>Στόχος-Εφαρμογή  </a:t>
            </a:r>
          </a:p>
          <a:p>
            <a:pPr lvl="1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sz="3181" dirty="0">
                <a:ea typeface="Cambria" pitchFamily="18" charset="0"/>
              </a:rPr>
              <a:t>Χρήστες-</a:t>
            </a:r>
            <a:r>
              <a:rPr lang="el-GR" sz="3181" dirty="0" err="1">
                <a:ea typeface="Cambria" pitchFamily="18" charset="0"/>
              </a:rPr>
              <a:t>Επικαιροποίηση</a:t>
            </a:r>
            <a:r>
              <a:rPr lang="el-GR" sz="3181" dirty="0">
                <a:ea typeface="Cambria" pitchFamily="18" charset="0"/>
              </a:rPr>
              <a:t> </a:t>
            </a:r>
          </a:p>
          <a:p>
            <a:pPr lvl="1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sz="3181" dirty="0">
                <a:ea typeface="Cambria" pitchFamily="18" charset="0"/>
              </a:rPr>
              <a:t>Περιεχόμενα ΕΣΠΔ</a:t>
            </a:r>
          </a:p>
          <a:p>
            <a:pPr lvl="1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sz="3181" dirty="0">
                <a:ea typeface="Cambria" pitchFamily="18" charset="0"/>
              </a:rPr>
              <a:t>Πρόσβαση στο Ενιαίο Σύστημα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3181" b="1" dirty="0">
                <a:ea typeface="Cambria" pitchFamily="18" charset="0"/>
              </a:rPr>
              <a:t>Πλατφόρμα του Ενιαίου Σύστηματος Παρακολούθησης Δεικτών 2021-2027</a:t>
            </a:r>
            <a:r>
              <a:rPr lang="el-GR" sz="3181" dirty="0">
                <a:ea typeface="Cambria" pitchFamily="18" charset="0"/>
              </a:rPr>
              <a:t> </a:t>
            </a:r>
          </a:p>
          <a:p>
            <a:pPr lvl="1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sz="3181" dirty="0">
                <a:ea typeface="Cambria" pitchFamily="18" charset="0"/>
              </a:rPr>
              <a:t>Δομή </a:t>
            </a:r>
          </a:p>
          <a:p>
            <a:pPr lvl="1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sz="3181" dirty="0">
                <a:ea typeface="Cambria" pitchFamily="18" charset="0"/>
              </a:rPr>
              <a:t>Οφέλη  </a:t>
            </a:r>
          </a:p>
          <a:p>
            <a:pPr lvl="1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sz="3181" dirty="0">
                <a:ea typeface="Cambria" pitchFamily="18" charset="0"/>
              </a:rPr>
              <a:t>Δείκτες </a:t>
            </a:r>
          </a:p>
          <a:p>
            <a:pPr lvl="1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sz="3181" dirty="0">
                <a:ea typeface="Cambria" pitchFamily="18" charset="0"/>
              </a:rPr>
              <a:t>Συχνές Ερωτήσεις – Απαντήσεις </a:t>
            </a:r>
          </a:p>
          <a:p>
            <a:pPr lvl="1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sz="3181" dirty="0">
                <a:ea typeface="Cambria" pitchFamily="18" charset="0"/>
              </a:rPr>
              <a:t>Χρήσιμα Έγγραφα </a:t>
            </a:r>
          </a:p>
          <a:p>
            <a:pPr lvl="1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sz="3181" dirty="0">
                <a:ea typeface="Cambria" pitchFamily="18" charset="0"/>
              </a:rPr>
              <a:t>Διαχείριση και ενημέρωση πλατφόρμας </a:t>
            </a:r>
          </a:p>
          <a:p>
            <a:pPr marL="0" marR="0" lvl="0" indent="0" algn="just" defTabSz="182180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l-GR" sz="3181" b="1" dirty="0">
                <a:ea typeface="Cambria" pitchFamily="18" charset="0"/>
              </a:rPr>
              <a:t> Χρήση καινούργιων δεικτών βάσει Καν. (ΕΕ) 2025/1914  </a:t>
            </a:r>
          </a:p>
          <a:p>
            <a:pPr lvl="1" algn="just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3181" dirty="0"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53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C34EA-4178-8034-9FD9-99F63CD7B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82212C-2281-02E3-FFBA-4BCD72F00C10}"/>
              </a:ext>
            </a:extLst>
          </p:cNvPr>
          <p:cNvSpPr txBox="1"/>
          <p:nvPr/>
        </p:nvSpPr>
        <p:spPr>
          <a:xfrm>
            <a:off x="1669627" y="4114800"/>
            <a:ext cx="7817881" cy="762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1818010">
              <a:lnSpc>
                <a:spcPct val="90000"/>
              </a:lnSpc>
              <a:spcBef>
                <a:spcPts val="1988"/>
              </a:spcBef>
            </a:pPr>
            <a:endParaRPr lang="el-GR" sz="3181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ABF60F-0C62-422E-29B1-F58376758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631" y="1714493"/>
            <a:ext cx="5106936" cy="487531"/>
          </a:xfrm>
        </p:spPr>
        <p:txBody>
          <a:bodyPr>
            <a:normAutofit fontScale="85000" lnSpcReduction="20000"/>
          </a:bodyPr>
          <a:lstStyle/>
          <a:p>
            <a:r>
              <a:rPr lang="el-GR" sz="4000" b="1" u="sng" kern="0" dirty="0">
                <a:solidFill>
                  <a:srgbClr val="00BDDE"/>
                </a:solidFill>
                <a:uFill>
                  <a:solidFill>
                    <a:srgbClr val="92D050"/>
                  </a:solidFill>
                </a:uFill>
                <a:latin typeface="Trebuchet MS" panose="020B0603020202020204" pitchFamily="34" charset="0"/>
                <a:ea typeface="+mj-ea"/>
                <a:cs typeface="Calibri"/>
              </a:rPr>
              <a:t>Κατηγορίες φακέλων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90CD147-3B07-DD5B-7E09-5795E2BA38AF}"/>
              </a:ext>
            </a:extLst>
          </p:cNvPr>
          <p:cNvSpPr txBox="1">
            <a:spLocks/>
          </p:cNvSpPr>
          <p:nvPr/>
        </p:nvSpPr>
        <p:spPr>
          <a:xfrm>
            <a:off x="471630" y="456448"/>
            <a:ext cx="7817881" cy="1272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1818010">
              <a:lnSpc>
                <a:spcPct val="90000"/>
              </a:lnSpc>
              <a:spcBef>
                <a:spcPct val="0"/>
              </a:spcBef>
              <a:buNone/>
              <a:defRPr sz="4800" b="1" u="sng" kern="0">
                <a:solidFill>
                  <a:srgbClr val="00BDDE"/>
                </a:solidFill>
                <a:uFill>
                  <a:solidFill>
                    <a:srgbClr val="92D050"/>
                  </a:solidFill>
                </a:uFill>
                <a:latin typeface="Trebuchet MS" panose="020B0603020202020204" pitchFamily="34" charset="0"/>
                <a:ea typeface="+mj-ea"/>
                <a:cs typeface="Calibri"/>
              </a:defRPr>
            </a:lvl1pPr>
          </a:lstStyle>
          <a:p>
            <a:r>
              <a:rPr lang="el-GR" sz="4000" dirty="0"/>
              <a:t>Ενότητα Χρήσιμα Έγγραφα (3)</a:t>
            </a:r>
          </a:p>
          <a:p>
            <a:endParaRPr lang="el-GR" sz="40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C40454A-B19E-696F-AB9D-8305A7F3D5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8844110"/>
              </p:ext>
            </p:extLst>
          </p:nvPr>
        </p:nvGraphicFramePr>
        <p:xfrm>
          <a:off x="471630" y="2236531"/>
          <a:ext cx="22098281" cy="9535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7677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92877-C218-E004-C24B-71AC3F4FC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D76D34-4BCD-74D5-B741-E7B239F29293}"/>
              </a:ext>
            </a:extLst>
          </p:cNvPr>
          <p:cNvSpPr txBox="1"/>
          <p:nvPr/>
        </p:nvSpPr>
        <p:spPr>
          <a:xfrm>
            <a:off x="1669627" y="4114800"/>
            <a:ext cx="7817881" cy="762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1818010">
              <a:lnSpc>
                <a:spcPct val="90000"/>
              </a:lnSpc>
              <a:spcBef>
                <a:spcPts val="1988"/>
              </a:spcBef>
            </a:pPr>
            <a:endParaRPr lang="el-GR" sz="3181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EF256D3-14D0-3CA9-DC12-94A0F7A1F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133281"/>
              </p:ext>
            </p:extLst>
          </p:nvPr>
        </p:nvGraphicFramePr>
        <p:xfrm>
          <a:off x="654996" y="2126597"/>
          <a:ext cx="22929546" cy="924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42F29B5-EAF8-F884-3556-4A9254022930}"/>
              </a:ext>
            </a:extLst>
          </p:cNvPr>
          <p:cNvSpPr txBox="1">
            <a:spLocks/>
          </p:cNvSpPr>
          <p:nvPr/>
        </p:nvSpPr>
        <p:spPr>
          <a:xfrm>
            <a:off x="471631" y="1714493"/>
            <a:ext cx="5106936" cy="4875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1818010" rtl="0" eaLnBrk="1" latinLnBrk="0" hangingPunct="1">
              <a:lnSpc>
                <a:spcPct val="90000"/>
              </a:lnSpc>
              <a:spcBef>
                <a:spcPts val="1988"/>
              </a:spcBef>
              <a:buFont typeface="Arial" panose="020B0604020202020204" pitchFamily="34" charset="0"/>
              <a:buNone/>
              <a:defRPr sz="3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9005" indent="0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None/>
              <a:defRPr sz="27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8010" indent="0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None/>
              <a:defRPr sz="23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27015" indent="0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None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36020" indent="0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None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45025" indent="0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None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54030" indent="0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None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63035" indent="0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None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72040" indent="0" algn="l" defTabSz="1818010" rtl="0" eaLnBrk="1" latinLnBrk="0" hangingPunct="1">
              <a:lnSpc>
                <a:spcPct val="90000"/>
              </a:lnSpc>
              <a:spcBef>
                <a:spcPts val="994"/>
              </a:spcBef>
              <a:buFont typeface="Arial" panose="020B0604020202020204" pitchFamily="34" charset="0"/>
              <a:buNone/>
              <a:defRPr sz="19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000" b="1" u="sng" kern="0" dirty="0">
                <a:solidFill>
                  <a:srgbClr val="00BDDE"/>
                </a:solidFill>
                <a:uFill>
                  <a:solidFill>
                    <a:srgbClr val="92D050"/>
                  </a:solidFill>
                </a:uFill>
                <a:latin typeface="Trebuchet MS" panose="020B0603020202020204" pitchFamily="34" charset="0"/>
                <a:ea typeface="+mj-ea"/>
                <a:cs typeface="Calibri"/>
              </a:rPr>
              <a:t>Κατηγορίες φακέλων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4A207B-D1BE-25CE-4AFE-C49CF464C88A}"/>
              </a:ext>
            </a:extLst>
          </p:cNvPr>
          <p:cNvSpPr txBox="1">
            <a:spLocks/>
          </p:cNvSpPr>
          <p:nvPr/>
        </p:nvSpPr>
        <p:spPr>
          <a:xfrm>
            <a:off x="471631" y="854388"/>
            <a:ext cx="7817881" cy="1272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1818010">
              <a:lnSpc>
                <a:spcPct val="90000"/>
              </a:lnSpc>
              <a:spcBef>
                <a:spcPct val="0"/>
              </a:spcBef>
              <a:buNone/>
              <a:defRPr sz="4800" b="1" u="sng" kern="0">
                <a:solidFill>
                  <a:srgbClr val="00BDDE"/>
                </a:solidFill>
                <a:uFill>
                  <a:solidFill>
                    <a:srgbClr val="92D050"/>
                  </a:solidFill>
                </a:uFill>
                <a:latin typeface="Trebuchet MS" panose="020B0603020202020204" pitchFamily="34" charset="0"/>
                <a:ea typeface="+mj-ea"/>
                <a:cs typeface="Calibri"/>
              </a:defRPr>
            </a:lvl1pPr>
          </a:lstStyle>
          <a:p>
            <a:r>
              <a:rPr lang="el-GR" sz="4000" dirty="0"/>
              <a:t>Ενότητα Χρήσιμα Έγγραφα (4)</a:t>
            </a:r>
          </a:p>
          <a:p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424445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72556-8CAD-8BA0-7BF6-160F393D2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536FE7D-CB74-7D24-0EA2-9304D93A0DAE}"/>
              </a:ext>
            </a:extLst>
          </p:cNvPr>
          <p:cNvSpPr txBox="1"/>
          <p:nvPr/>
        </p:nvSpPr>
        <p:spPr>
          <a:xfrm>
            <a:off x="1669627" y="4114800"/>
            <a:ext cx="7817881" cy="762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1818010">
              <a:lnSpc>
                <a:spcPct val="90000"/>
              </a:lnSpc>
              <a:spcBef>
                <a:spcPts val="1988"/>
              </a:spcBef>
            </a:pPr>
            <a:endParaRPr lang="el-GR" sz="3181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49C14F95-56CF-69B2-D006-81D55EE4E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80" y="2012530"/>
            <a:ext cx="19035570" cy="992822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3F8C0A4-E482-F2E2-A7F5-DA9F5110EBF1}"/>
              </a:ext>
            </a:extLst>
          </p:cNvPr>
          <p:cNvSpPr txBox="1">
            <a:spLocks/>
          </p:cNvSpPr>
          <p:nvPr/>
        </p:nvSpPr>
        <p:spPr>
          <a:xfrm>
            <a:off x="471630" y="456448"/>
            <a:ext cx="10558320" cy="1272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1818010">
              <a:lnSpc>
                <a:spcPct val="90000"/>
              </a:lnSpc>
              <a:spcBef>
                <a:spcPct val="0"/>
              </a:spcBef>
              <a:buNone/>
              <a:defRPr sz="4800" b="1" u="sng" kern="0">
                <a:solidFill>
                  <a:srgbClr val="00BDDE"/>
                </a:solidFill>
                <a:uFill>
                  <a:solidFill>
                    <a:srgbClr val="92D050"/>
                  </a:solidFill>
                </a:uFill>
                <a:latin typeface="Trebuchet MS" panose="020B0603020202020204" pitchFamily="34" charset="0"/>
                <a:ea typeface="+mj-ea"/>
                <a:cs typeface="Calibri"/>
              </a:defRPr>
            </a:lvl1pPr>
          </a:lstStyle>
          <a:p>
            <a:r>
              <a:rPr lang="el-GR" sz="4000" dirty="0"/>
              <a:t>Διαχείριση και ενημέρωση πλατφόρμας (1) </a:t>
            </a:r>
          </a:p>
        </p:txBody>
      </p:sp>
    </p:spTree>
    <p:extLst>
      <p:ext uri="{BB962C8B-B14F-4D97-AF65-F5344CB8AC3E}">
        <p14:creationId xmlns:p14="http://schemas.microsoft.com/office/powerpoint/2010/main" val="2672039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1A53A-22F4-DA02-639E-6E423439A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D0783F7-3FBC-0895-3258-369AF1428F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3332569"/>
              </p:ext>
            </p:extLst>
          </p:nvPr>
        </p:nvGraphicFramePr>
        <p:xfrm>
          <a:off x="1666469" y="1786210"/>
          <a:ext cx="17484174" cy="10773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3D0E2B9C-A183-81B6-FA31-5F42A72B12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9625" y="576952"/>
            <a:ext cx="20240625" cy="865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1818010">
              <a:lnSpc>
                <a:spcPct val="90000"/>
              </a:lnSpc>
              <a:spcBef>
                <a:spcPct val="0"/>
              </a:spcBef>
              <a:buNone/>
              <a:defRPr sz="4800" b="1" u="sng" kern="0">
                <a:solidFill>
                  <a:srgbClr val="00BDDE"/>
                </a:solidFill>
                <a:uFill>
                  <a:solidFill>
                    <a:srgbClr val="92D050"/>
                  </a:solidFill>
                </a:uFill>
                <a:latin typeface="Trebuchet MS" panose="020B0603020202020204" pitchFamily="34" charset="0"/>
                <a:ea typeface="+mj-ea"/>
                <a:cs typeface="Calibri"/>
              </a:defRPr>
            </a:lvl1pPr>
          </a:lstStyle>
          <a:p>
            <a:r>
              <a:rPr lang="el-GR" sz="4000" dirty="0"/>
              <a:t>Διαχείριση και ενημέρωση πλατφόρμας (2) </a:t>
            </a:r>
          </a:p>
        </p:txBody>
      </p:sp>
    </p:spTree>
    <p:extLst>
      <p:ext uri="{BB962C8B-B14F-4D97-AF65-F5344CB8AC3E}">
        <p14:creationId xmlns:p14="http://schemas.microsoft.com/office/powerpoint/2010/main" val="3417808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6A3FB-BE67-C931-DF4C-6071DCEA8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573DC98-5F5B-5980-F0B1-5B5D277B80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9625" y="576952"/>
            <a:ext cx="20240625" cy="865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1818010">
              <a:lnSpc>
                <a:spcPct val="90000"/>
              </a:lnSpc>
              <a:spcBef>
                <a:spcPct val="0"/>
              </a:spcBef>
              <a:buNone/>
              <a:defRPr sz="4800" b="1" u="sng" kern="0">
                <a:solidFill>
                  <a:srgbClr val="00BDDE"/>
                </a:solidFill>
                <a:uFill>
                  <a:solidFill>
                    <a:srgbClr val="92D050"/>
                  </a:solidFill>
                </a:uFill>
                <a:latin typeface="Trebuchet MS" panose="020B0603020202020204" pitchFamily="34" charset="0"/>
                <a:ea typeface="+mj-ea"/>
                <a:cs typeface="Calibri"/>
              </a:defRPr>
            </a:lvl1pPr>
          </a:lstStyle>
          <a:p>
            <a:r>
              <a:rPr lang="el-GR" sz="4000" dirty="0"/>
              <a:t>Νέοι κοινοί δείκτες εκροών (τροποποίηση του κανονισμού 2021/1058) </a:t>
            </a:r>
          </a:p>
        </p:txBody>
      </p:sp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id="{DD9A57BC-8607-75CF-D18E-27594B5EE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033430"/>
              </p:ext>
            </p:extLst>
          </p:nvPr>
        </p:nvGraphicFramePr>
        <p:xfrm>
          <a:off x="809625" y="1851168"/>
          <a:ext cx="16278225" cy="103789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8022">
                  <a:extLst>
                    <a:ext uri="{9D8B030D-6E8A-4147-A177-3AD203B41FA5}">
                      <a16:colId xmlns:a16="http://schemas.microsoft.com/office/drawing/2014/main" val="3742523071"/>
                    </a:ext>
                  </a:extLst>
                </a:gridCol>
                <a:gridCol w="10310648">
                  <a:extLst>
                    <a:ext uri="{9D8B030D-6E8A-4147-A177-3AD203B41FA5}">
                      <a16:colId xmlns:a16="http://schemas.microsoft.com/office/drawing/2014/main" val="3964391996"/>
                    </a:ext>
                  </a:extLst>
                </a:gridCol>
                <a:gridCol w="3149555">
                  <a:extLst>
                    <a:ext uri="{9D8B030D-6E8A-4147-A177-3AD203B41FA5}">
                      <a16:colId xmlns:a16="http://schemas.microsoft.com/office/drawing/2014/main" val="1398293601"/>
                    </a:ext>
                  </a:extLst>
                </a:gridCol>
              </a:tblGrid>
              <a:tr h="955954"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400" dirty="0">
                          <a:effectLst/>
                        </a:rPr>
                        <a:t>Πίνακας  1. Νέοι </a:t>
                      </a:r>
                      <a:r>
                        <a:rPr lang="el-GR" sz="2400" u="sng" dirty="0">
                          <a:effectLst/>
                        </a:rPr>
                        <a:t>κοινοί </a:t>
                      </a:r>
                      <a:r>
                        <a:rPr lang="el-GR" sz="2400" dirty="0">
                          <a:effectLst/>
                        </a:rPr>
                        <a:t>δείκτες, βάσει του ΚΑΝΟΝΙΣΜΟΥ (ΕΕ) 2025/1914 (ΕΤΠΑ/ΤΣ)</a:t>
                      </a:r>
                      <a:endParaRPr lang="el-GR" sz="24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76400"/>
                  </a:ext>
                </a:extLst>
              </a:tr>
              <a:tr h="95595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dirty="0" err="1">
                          <a:effectLst/>
                        </a:rPr>
                        <a:t>Κωδικός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Δείκτη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endParaRPr lang="el-GR" sz="2400" b="1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dirty="0" err="1">
                          <a:effectLst/>
                        </a:rPr>
                        <a:t>Περιγρ</a:t>
                      </a:r>
                      <a:r>
                        <a:rPr lang="en-US" sz="2400" b="1" dirty="0">
                          <a:effectLst/>
                        </a:rPr>
                        <a:t>αφή Δείκτη </a:t>
                      </a:r>
                      <a:endParaRPr lang="el-GR" sz="2400" b="1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400" b="1" dirty="0">
                          <a:effectLst/>
                        </a:rPr>
                        <a:t>Μονάδα Μέτρησης </a:t>
                      </a:r>
                      <a:endParaRPr lang="el-GR" sz="2400" b="1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0513360"/>
                  </a:ext>
                </a:extLst>
              </a:tr>
              <a:tr h="140466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dirty="0">
                          <a:effectLst/>
                        </a:rPr>
                        <a:t>RCO125</a:t>
                      </a:r>
                      <a:endParaRPr lang="el-GR" sz="2400" b="1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 dirty="0">
                          <a:effectLst/>
                        </a:rPr>
                        <a:t>Υποστηριζόμενες επιχειρήσεις, που συνδέονται κυρίως με ψηφιακές τεχνολογίες και παραγωγικές επενδύσεις καινοτομίας τεχνολογιών αιχμής (STEP) </a:t>
                      </a:r>
                      <a:endParaRPr lang="el-GR" sz="24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400">
                          <a:effectLst/>
                        </a:rPr>
                        <a:t>Επιχειρήσεις </a:t>
                      </a:r>
                      <a:endParaRPr lang="el-GR" sz="240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5702323"/>
                  </a:ext>
                </a:extLst>
              </a:tr>
              <a:tr h="126810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dirty="0">
                          <a:effectLst/>
                        </a:rPr>
                        <a:t>RCO126</a:t>
                      </a:r>
                      <a:endParaRPr lang="el-GR" sz="2400" b="1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>
                          <a:effectLst/>
                        </a:rPr>
                        <a:t>Υποστηριζόμενες επιχειρήσεις, που συνδέονται κυρίως με παραγωγικές επενδύσεις καθαρών και αποδοτικών τεχνολογιών (STEP)</a:t>
                      </a:r>
                      <a:endParaRPr lang="el-GR" sz="240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400">
                          <a:effectLst/>
                        </a:rPr>
                        <a:t>Επιχειρήσεις </a:t>
                      </a:r>
                      <a:endParaRPr lang="el-GR" sz="240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7796724"/>
                  </a:ext>
                </a:extLst>
              </a:tr>
              <a:tr h="124859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dirty="0">
                          <a:effectLst/>
                        </a:rPr>
                        <a:t>RCO127</a:t>
                      </a:r>
                      <a:endParaRPr lang="el-GR" sz="2400" b="1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>
                          <a:effectLst/>
                        </a:rPr>
                        <a:t>Υποστηριζόμενες επιχειρήσεις, που συνδέονται κυρίως με παραγωγικές επενδύσεις βιοτεχνολογιών (STEP)</a:t>
                      </a:r>
                      <a:endParaRPr lang="el-GR" sz="240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400" dirty="0">
                          <a:effectLst/>
                        </a:rPr>
                        <a:t>Επιχειρήσεις </a:t>
                      </a:r>
                      <a:endParaRPr lang="el-GR" sz="24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9059570"/>
                  </a:ext>
                </a:extLst>
              </a:tr>
              <a:tr h="128761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dirty="0">
                          <a:effectLst/>
                        </a:rPr>
                        <a:t>RCO128</a:t>
                      </a:r>
                      <a:endParaRPr lang="el-GR" sz="2400" b="1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>
                          <a:effectLst/>
                        </a:rPr>
                        <a:t>Υποστηριζόμενες επιχειρήσεις που συνδέονται κυρίως με την προώθηση ικανοτήτων διπλής χρήσης και αμυντικών ικανοτήτων (</a:t>
                      </a:r>
                      <a:r>
                        <a:rPr lang="en-US" sz="2400">
                          <a:effectLst/>
                        </a:rPr>
                        <a:t>RearmEU</a:t>
                      </a:r>
                      <a:r>
                        <a:rPr lang="el-GR" sz="2400">
                          <a:effectLst/>
                        </a:rPr>
                        <a:t>)</a:t>
                      </a:r>
                      <a:endParaRPr lang="el-GR" sz="240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400" dirty="0">
                          <a:effectLst/>
                        </a:rPr>
                        <a:t>Επιχειρήσεις </a:t>
                      </a:r>
                      <a:endParaRPr lang="el-GR" sz="24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0615885"/>
                  </a:ext>
                </a:extLst>
              </a:tr>
              <a:tr h="126810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dirty="0">
                          <a:effectLst/>
                        </a:rPr>
                        <a:t>RC0131</a:t>
                      </a:r>
                      <a:endParaRPr lang="el-GR" sz="2400" b="1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>
                          <a:effectLst/>
                        </a:rPr>
                        <a:t>Γραμμές δικτύου μεταφοράς ή διανομής ενέργειας και γραμμές διασύνδεσης – πρόσφατα κατασκευασμένες ή βελτιωμένες</a:t>
                      </a:r>
                      <a:endParaRPr lang="el-GR" sz="240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400" dirty="0">
                          <a:effectLst/>
                        </a:rPr>
                        <a:t>Χιλιόμετρα </a:t>
                      </a:r>
                      <a:endParaRPr lang="el-GR" sz="24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0910577"/>
                  </a:ext>
                </a:extLst>
              </a:tr>
              <a:tr h="103399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dirty="0">
                          <a:effectLst/>
                        </a:rPr>
                        <a:t>RCO129</a:t>
                      </a:r>
                      <a:endParaRPr lang="el-GR" sz="2400" b="1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>
                          <a:effectLst/>
                        </a:rPr>
                        <a:t>Υποδομές προσαρμοσμένες στις απαιτήσεις στρατιωτικής κινητικότητας.</a:t>
                      </a:r>
                      <a:endParaRPr lang="el-GR" sz="240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400" dirty="0">
                          <a:effectLst/>
                        </a:rPr>
                        <a:t>Αριθμός Έργων </a:t>
                      </a:r>
                      <a:endParaRPr lang="el-GR" sz="24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3642907"/>
                  </a:ext>
                </a:extLst>
              </a:tr>
              <a:tr h="95595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dirty="0">
                          <a:effectLst/>
                        </a:rPr>
                        <a:t>RCO29</a:t>
                      </a:r>
                      <a:endParaRPr lang="el-GR" sz="2400" b="1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400">
                          <a:effectLst/>
                        </a:rPr>
                        <a:t>Ικανότητα καταφυγίων πολλαπλών χρήσεων που κατασκευάζονται ή ανακαινίζονται </a:t>
                      </a:r>
                      <a:endParaRPr lang="el-GR" sz="240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400" dirty="0">
                          <a:effectLst/>
                        </a:rPr>
                        <a:t>Άτομα </a:t>
                      </a:r>
                      <a:endParaRPr lang="el-GR" sz="24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3901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608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7BDAF-661A-8B0C-E985-866BF464F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9627" y="4114801"/>
            <a:ext cx="12287442" cy="8104908"/>
          </a:xfrm>
        </p:spPr>
        <p:txBody>
          <a:bodyPr>
            <a:normAutofit/>
          </a:bodyPr>
          <a:lstStyle/>
          <a:p>
            <a:endParaRPr lang="el-GR" sz="2400" b="1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>
              <a:spcBef>
                <a:spcPts val="600"/>
              </a:spcBef>
            </a:pPr>
            <a:r>
              <a:rPr lang="el-GR" sz="2400" b="1" dirty="0">
                <a:solidFill>
                  <a:srgbClr val="002060"/>
                </a:solidFill>
              </a:rPr>
              <a:t>Μονάδα Γ – Αξιολόγηση, Αναγκαίοι Όροι και Δείκτες</a:t>
            </a:r>
          </a:p>
          <a:p>
            <a:r>
              <a:rPr lang="el-GR" sz="2400" b="1" dirty="0">
                <a:solidFill>
                  <a:srgbClr val="002060"/>
                </a:solidFill>
              </a:rPr>
              <a:t>Ειδική Υπηρεσία Συντονισμού του Σχεδιασμού της Αξιολόγησης και της Εφαρμογής (ΕΥΣΣΑΕ)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Γενική Διεύθυνση Παρακολούθησης και Εφαρμογής</a:t>
            </a:r>
          </a:p>
          <a:p>
            <a:r>
              <a:rPr lang="el-GR" sz="2400" dirty="0"/>
              <a:t>Γενική Γραμματεία Δημοσίων Επενδύσεων και ΕΣΠΑ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Υπουργείο Εθνικής Οικονομίας &amp; Οικονομικών</a:t>
            </a:r>
          </a:p>
        </p:txBody>
      </p:sp>
    </p:spTree>
    <p:extLst>
      <p:ext uri="{BB962C8B-B14F-4D97-AF65-F5344CB8AC3E}">
        <p14:creationId xmlns:p14="http://schemas.microsoft.com/office/powerpoint/2010/main" val="4010141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66468" y="436953"/>
            <a:ext cx="20906602" cy="1046791"/>
          </a:xfrm>
        </p:spPr>
        <p:txBody>
          <a:bodyPr>
            <a:noAutofit/>
          </a:bodyPr>
          <a:lstStyle/>
          <a:p>
            <a:r>
              <a:rPr lang="el-GR" sz="5400" b="1" u="sng" kern="0" dirty="0">
                <a:solidFill>
                  <a:srgbClr val="00BDDE"/>
                </a:solidFill>
                <a:uFill>
                  <a:solidFill>
                    <a:srgbClr val="92D050"/>
                  </a:solidFill>
                </a:uFill>
                <a:latin typeface="Trebuchet MS" panose="020B0603020202020204" pitchFamily="34" charset="0"/>
                <a:cs typeface="Calibri"/>
              </a:rPr>
              <a:t>Ενιαίο Σύστημα Παρακολούθησης Δεικτών 2021-2027</a:t>
            </a:r>
            <a:endParaRPr lang="el-GR" sz="5400" u="sng" dirty="0">
              <a:latin typeface="Trebuchet MS" panose="020B0603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30316A-EAEF-5D87-8F67-128599A0C0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5058114"/>
              </p:ext>
            </p:extLst>
          </p:nvPr>
        </p:nvGraphicFramePr>
        <p:xfrm>
          <a:off x="1666468" y="1655194"/>
          <a:ext cx="20596373" cy="10773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837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4A181-1039-7A0B-7DB3-16F3D06DF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A9456D-7722-D7B0-3C20-DD1B257D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436953"/>
            <a:ext cx="20906602" cy="1046791"/>
          </a:xfrm>
        </p:spPr>
        <p:txBody>
          <a:bodyPr>
            <a:noAutofit/>
          </a:bodyPr>
          <a:lstStyle/>
          <a:p>
            <a:r>
              <a:rPr lang="el-GR" sz="5400" b="1" u="sng" kern="0" dirty="0">
                <a:solidFill>
                  <a:srgbClr val="00BDDE"/>
                </a:solidFill>
                <a:uFill>
                  <a:solidFill>
                    <a:srgbClr val="92D050"/>
                  </a:solidFill>
                </a:uFill>
                <a:latin typeface="Trebuchet MS" panose="020B0603020202020204" pitchFamily="34" charset="0"/>
                <a:cs typeface="Calibri"/>
              </a:rPr>
              <a:t>Ενιαίο Σύστημα Παρακολούθησης Δεικτών 2021-2027</a:t>
            </a:r>
            <a:endParaRPr lang="el-GR" sz="5400" u="sng" dirty="0">
              <a:latin typeface="Trebuchet MS" panose="020B0603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7CABD4C-6D78-02C4-E06D-FACC075210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8209734"/>
              </p:ext>
            </p:extLst>
          </p:nvPr>
        </p:nvGraphicFramePr>
        <p:xfrm>
          <a:off x="1666469" y="1595710"/>
          <a:ext cx="17484174" cy="10773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500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53DA8-5EFE-CC27-C9FF-A731428A3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265B51-D004-B625-8A50-BCE499E9D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436953"/>
            <a:ext cx="20906602" cy="1046791"/>
          </a:xfrm>
        </p:spPr>
        <p:txBody>
          <a:bodyPr>
            <a:noAutofit/>
          </a:bodyPr>
          <a:lstStyle/>
          <a:p>
            <a:r>
              <a:rPr lang="el-GR" sz="5400" b="1" u="sng" kern="0" dirty="0">
                <a:solidFill>
                  <a:srgbClr val="00BDDE"/>
                </a:solidFill>
                <a:uFill>
                  <a:solidFill>
                    <a:srgbClr val="92D050"/>
                  </a:solidFill>
                </a:uFill>
                <a:latin typeface="Trebuchet MS" panose="020B0603020202020204" pitchFamily="34" charset="0"/>
                <a:cs typeface="Calibri"/>
              </a:rPr>
              <a:t>Ενιαίο Σύστημα Παρακολούθησης Δεικτών 2021-2027</a:t>
            </a:r>
            <a:endParaRPr lang="el-GR" sz="5400" u="sng" dirty="0">
              <a:latin typeface="Trebuchet MS" panose="020B0603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CA992DA-9CE5-8077-98D6-6E053A849D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1517586"/>
              </p:ext>
            </p:extLst>
          </p:nvPr>
        </p:nvGraphicFramePr>
        <p:xfrm>
          <a:off x="1666468" y="1138687"/>
          <a:ext cx="21659357" cy="10885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582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A6EA0-2131-7AE1-6364-3253F2874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F21327-0198-36FA-B9A0-5C5D21BF8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436953"/>
            <a:ext cx="20906602" cy="1046791"/>
          </a:xfrm>
        </p:spPr>
        <p:txBody>
          <a:bodyPr>
            <a:noAutofit/>
          </a:bodyPr>
          <a:lstStyle/>
          <a:p>
            <a:r>
              <a:rPr lang="el-GR" sz="5400" b="1" u="sng" kern="0" dirty="0">
                <a:solidFill>
                  <a:srgbClr val="00BDDE"/>
                </a:solidFill>
                <a:uFill>
                  <a:solidFill>
                    <a:srgbClr val="92D050"/>
                  </a:solidFill>
                </a:uFill>
                <a:latin typeface="Trebuchet MS" panose="020B0603020202020204" pitchFamily="34" charset="0"/>
                <a:cs typeface="Calibri"/>
              </a:rPr>
              <a:t>Ενιαίο Σύστημα Παρακολούθησης Δεικτών 2021-2027</a:t>
            </a:r>
            <a:endParaRPr lang="el-GR" sz="5400" u="sng" dirty="0">
              <a:latin typeface="Trebuchet MS" panose="020B0603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CF919F7-4484-6E85-D18C-A9C6259976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6194591"/>
              </p:ext>
            </p:extLst>
          </p:nvPr>
        </p:nvGraphicFramePr>
        <p:xfrm>
          <a:off x="1666468" y="2277374"/>
          <a:ext cx="17725712" cy="7953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7926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AE33E-7C17-4558-161B-67863160D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527131B8-5F40-6B72-0C88-96164C5ED907}"/>
              </a:ext>
            </a:extLst>
          </p:cNvPr>
          <p:cNvSpPr txBox="1">
            <a:spLocks/>
          </p:cNvSpPr>
          <p:nvPr/>
        </p:nvSpPr>
        <p:spPr>
          <a:xfrm>
            <a:off x="1666468" y="436953"/>
            <a:ext cx="20906602" cy="1046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18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4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5400" b="1" u="sng" kern="0" dirty="0">
                <a:solidFill>
                  <a:srgbClr val="00BDDE"/>
                </a:solidFill>
                <a:uFill>
                  <a:solidFill>
                    <a:srgbClr val="92D050"/>
                  </a:solidFill>
                </a:uFill>
                <a:latin typeface="Trebuchet MS" panose="020B0603020202020204" pitchFamily="34" charset="0"/>
                <a:cs typeface="Calibri"/>
              </a:rPr>
              <a:t>Ενιαίο Σύστημα Παρακολούθησης Δεικτών 2021-2027</a:t>
            </a:r>
            <a:endParaRPr lang="el-GR" sz="5400" u="sng" dirty="0">
              <a:latin typeface="Trebuchet MS" panose="020B0603020202020204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8AD030A9-5F02-3A39-3931-631892B5C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972" y="3346269"/>
            <a:ext cx="20338767" cy="93825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DDE853-0860-EE8D-D953-B773F278F84A}"/>
              </a:ext>
            </a:extLst>
          </p:cNvPr>
          <p:cNvSpPr txBox="1"/>
          <p:nvPr/>
        </p:nvSpPr>
        <p:spPr>
          <a:xfrm>
            <a:off x="1962150" y="1617865"/>
            <a:ext cx="16630650" cy="15942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l-GR"/>
            </a:defPPr>
            <a:lvl1pPr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3600"/>
            </a:lvl1pPr>
          </a:lstStyle>
          <a:p>
            <a:r>
              <a:rPr lang="el-GR" sz="3200" b="1" u="sng" kern="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92D050"/>
                  </a:solidFill>
                </a:uFill>
                <a:latin typeface="Trebuchet MS" panose="020B0603020202020204" pitchFamily="34" charset="0"/>
                <a:ea typeface="+mj-ea"/>
                <a:cs typeface="Calibri"/>
              </a:rPr>
              <a:t>Πρόσβαση στην Πλατφόρμα του «Ενιαίου Συστήματος Παρακολούθησης Δεικτών Προγραμμάτων 2021-2027» </a:t>
            </a:r>
          </a:p>
          <a:p>
            <a:r>
              <a:rPr lang="el-GR" sz="3200" b="1" u="sng" kern="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92D050"/>
                  </a:solidFill>
                </a:uFill>
                <a:latin typeface="Trebuchet MS" panose="020B0603020202020204" pitchFamily="34" charset="0"/>
                <a:ea typeface="+mj-ea"/>
                <a:cs typeface="Calibri"/>
              </a:rPr>
              <a:t>https://www.espa.gr/el/Pages/Deiktes.aspx/ </a:t>
            </a:r>
          </a:p>
        </p:txBody>
      </p:sp>
    </p:spTree>
    <p:extLst>
      <p:ext uri="{BB962C8B-B14F-4D97-AF65-F5344CB8AC3E}">
        <p14:creationId xmlns:p14="http://schemas.microsoft.com/office/powerpoint/2010/main" val="3882531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E47E8-9B6B-E722-95B6-F5DA896B1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CC354B1-939F-DBC8-4B5F-40BA347FCE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1777747"/>
              </p:ext>
            </p:extLst>
          </p:nvPr>
        </p:nvGraphicFramePr>
        <p:xfrm>
          <a:off x="1666468" y="2277374"/>
          <a:ext cx="17725712" cy="8660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Τίτλος 1">
            <a:extLst>
              <a:ext uri="{FF2B5EF4-FFF2-40B4-BE49-F238E27FC236}">
                <a16:creationId xmlns:a16="http://schemas.microsoft.com/office/drawing/2014/main" id="{07BA1FC1-4C9A-0FC4-83D8-7171DCB1BD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0125" y="994794"/>
            <a:ext cx="20088225" cy="1060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180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4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400" b="1" u="sng" kern="0" dirty="0">
                <a:solidFill>
                  <a:srgbClr val="00BDDE"/>
                </a:solidFill>
                <a:uFill>
                  <a:solidFill>
                    <a:srgbClr val="92D050"/>
                  </a:solidFill>
                </a:uFill>
                <a:latin typeface="Trebuchet MS" panose="020B0603020202020204" pitchFamily="34" charset="0"/>
                <a:cs typeface="Calibri"/>
              </a:rPr>
              <a:t>Πλατφόρμα του Ενιαίου Σύστηματος Παρακολούθησης Δεικτών 2021-2027</a:t>
            </a:r>
            <a:endParaRPr lang="el-GR" sz="4400" u="sng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14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F4BDB-0486-9B92-4807-C9DBBD17B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BCF113-0C3D-7CF3-F2FC-11149316F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686" y="868273"/>
            <a:ext cx="20906602" cy="1046791"/>
          </a:xfrm>
        </p:spPr>
        <p:txBody>
          <a:bodyPr>
            <a:noAutofit/>
          </a:bodyPr>
          <a:lstStyle/>
          <a:p>
            <a:r>
              <a:rPr lang="el-GR" sz="4800" b="1" u="sng" kern="0" dirty="0">
                <a:solidFill>
                  <a:srgbClr val="00BDDE"/>
                </a:solidFill>
                <a:uFill>
                  <a:solidFill>
                    <a:srgbClr val="92D050"/>
                  </a:solidFill>
                </a:uFill>
                <a:latin typeface="Trebuchet MS" panose="020B0603020202020204" pitchFamily="34" charset="0"/>
                <a:cs typeface="Calibri"/>
              </a:rPr>
              <a:t>Πλατφόρμα Ενιαίου Συστήματος Παρακολούθησης Δεικτών 2021-2027</a:t>
            </a:r>
            <a:endParaRPr lang="el-GR" sz="4800" u="sng" dirty="0">
              <a:latin typeface="Trebuchet MS" panose="020B0603020202020204" pitchFamily="34" charset="0"/>
            </a:endParaRPr>
          </a:p>
        </p:txBody>
      </p:sp>
      <p:graphicFrame>
        <p:nvGraphicFramePr>
          <p:cNvPr id="5" name="Diagram 2">
            <a:extLst>
              <a:ext uri="{FF2B5EF4-FFF2-40B4-BE49-F238E27FC236}">
                <a16:creationId xmlns:a16="http://schemas.microsoft.com/office/drawing/2014/main" id="{1A9001AC-E145-9BD7-0F3C-5F2C5FA99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7471809"/>
              </p:ext>
            </p:extLst>
          </p:nvPr>
        </p:nvGraphicFramePr>
        <p:xfrm>
          <a:off x="1666469" y="2277374"/>
          <a:ext cx="15931418" cy="7798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597096"/>
      </p:ext>
    </p:extLst>
  </p:cSld>
  <p:clrMapOvr>
    <a:masterClrMapping/>
  </p:clrMapOvr>
</p:sld>
</file>

<file path=ppt/theme/theme1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s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as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2021-27_ΕΣΠΑ_PP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17086</TotalTime>
  <Words>1340</Words>
  <Application>Microsoft Office PowerPoint</Application>
  <PresentationFormat>Προσαρμογή</PresentationFormat>
  <Paragraphs>172</Paragraphs>
  <Slides>25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7</vt:i4>
      </vt:variant>
      <vt:variant>
        <vt:lpstr>Τίτλοι διαφανειών</vt:lpstr>
      </vt:variant>
      <vt:variant>
        <vt:i4>25</vt:i4>
      </vt:variant>
    </vt:vector>
  </HeadingPairs>
  <TitlesOfParts>
    <vt:vector size="41" baseType="lpstr">
      <vt:lpstr>Aptos</vt:lpstr>
      <vt:lpstr>Aptos Display</vt:lpstr>
      <vt:lpstr>Arial</vt:lpstr>
      <vt:lpstr>Calibri</vt:lpstr>
      <vt:lpstr>Calibri Light</vt:lpstr>
      <vt:lpstr>Cambria</vt:lpstr>
      <vt:lpstr>CG Times</vt:lpstr>
      <vt:lpstr>Trebuchet MS</vt:lpstr>
      <vt:lpstr>Wingdings</vt:lpstr>
      <vt:lpstr>Προσαρμοσμένη σχεδίαση</vt:lpstr>
      <vt:lpstr>1_Προσαρμοσμένη σχεδίαση</vt:lpstr>
      <vt:lpstr>base</vt:lpstr>
      <vt:lpstr>1_base</vt:lpstr>
      <vt:lpstr>2_Προσαρμοσμένη σχεδίαση</vt:lpstr>
      <vt:lpstr>1_2021-27_ΕΣΠΑ_PPT Template</vt:lpstr>
      <vt:lpstr>3_Προσαρμοσμένη σχεδίαση</vt:lpstr>
      <vt:lpstr>Παρουσίαση του PowerPoint</vt:lpstr>
      <vt:lpstr>Περιεχόμενα </vt:lpstr>
      <vt:lpstr>Ενιαίο Σύστημα Παρακολούθησης Δεικτών 2021-2027</vt:lpstr>
      <vt:lpstr>Ενιαίο Σύστημα Παρακολούθησης Δεικτών 2021-2027</vt:lpstr>
      <vt:lpstr>Ενιαίο Σύστημα Παρακολούθησης Δεικτών 2021-2027</vt:lpstr>
      <vt:lpstr>Ενιαίο Σύστημα Παρακολούθησης Δεικτών 2021-2027</vt:lpstr>
      <vt:lpstr>Παρουσίαση του PowerPoint</vt:lpstr>
      <vt:lpstr>Πλατφόρμα του Ενιαίου Σύστηματος Παρακολούθησης Δεικτών 2021-2027</vt:lpstr>
      <vt:lpstr>Πλατφόρμα Ενιαίου Συστήματος Παρακολούθησης Δεικτών 2021-2027</vt:lpstr>
      <vt:lpstr>Ενότητα Δείκτες (1) </vt:lpstr>
      <vt:lpstr>Ενότητα Δεικτών (2)</vt:lpstr>
      <vt:lpstr>Ενότητα Δεικτών (3)</vt:lpstr>
      <vt:lpstr>Ενότητα Δεικτών (4)</vt:lpstr>
      <vt:lpstr>Ενότητα Δεικτών (5)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Διαχείριση και ενημέρωση πλατφόρμας (2) </vt:lpstr>
      <vt:lpstr>Νέοι κοινοί δείκτες εκροών (τροποποίηση του κανονισμού 2021/1058) 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Vasilis Vasilopoulos</dc:creator>
  <cp:lastModifiedBy>ΕΥΘΥΜΙΟΥ ΕΛΕΥΘΕΡΙΑ</cp:lastModifiedBy>
  <cp:revision>665</cp:revision>
  <cp:lastPrinted>2023-11-28T09:31:35Z</cp:lastPrinted>
  <dcterms:created xsi:type="dcterms:W3CDTF">2022-06-03T15:25:51Z</dcterms:created>
  <dcterms:modified xsi:type="dcterms:W3CDTF">2025-11-05T07:45:32Z</dcterms:modified>
</cp:coreProperties>
</file>