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3" r:id="rId1"/>
    <p:sldMasterId id="2147483675" r:id="rId2"/>
    <p:sldMasterId id="2147483678" r:id="rId3"/>
  </p:sldMasterIdLst>
  <p:notesMasterIdLst>
    <p:notesMasterId r:id="rId11"/>
  </p:notesMasterIdLst>
  <p:sldIdLst>
    <p:sldId id="302" r:id="rId4"/>
    <p:sldId id="306" r:id="rId5"/>
    <p:sldId id="307" r:id="rId6"/>
    <p:sldId id="308" r:id="rId7"/>
    <p:sldId id="309" r:id="rId8"/>
    <p:sldId id="301" r:id="rId9"/>
    <p:sldId id="270" r:id="rId10"/>
  </p:sldIdLst>
  <p:sldSz cx="24239538" cy="13716000"/>
  <p:notesSz cx="6858000" cy="9144000"/>
  <p:defaultTextStyle>
    <a:defPPr>
      <a:defRPr lang="el-GR"/>
    </a:defPPr>
    <a:lvl1pPr marL="0" algn="l" defTabSz="1821805" rtl="0" eaLnBrk="1" latinLnBrk="0" hangingPunct="1">
      <a:defRPr sz="3586" kern="1200">
        <a:solidFill>
          <a:schemeClr val="tx1"/>
        </a:solidFill>
        <a:latin typeface="+mn-lt"/>
        <a:ea typeface="+mn-ea"/>
        <a:cs typeface="+mn-cs"/>
      </a:defRPr>
    </a:lvl1pPr>
    <a:lvl2pPr marL="910903" algn="l" defTabSz="1821805" rtl="0" eaLnBrk="1" latinLnBrk="0" hangingPunct="1">
      <a:defRPr sz="3586" kern="1200">
        <a:solidFill>
          <a:schemeClr val="tx1"/>
        </a:solidFill>
        <a:latin typeface="+mn-lt"/>
        <a:ea typeface="+mn-ea"/>
        <a:cs typeface="+mn-cs"/>
      </a:defRPr>
    </a:lvl2pPr>
    <a:lvl3pPr marL="1821805" algn="l" defTabSz="1821805" rtl="0" eaLnBrk="1" latinLnBrk="0" hangingPunct="1">
      <a:defRPr sz="3586" kern="1200">
        <a:solidFill>
          <a:schemeClr val="tx1"/>
        </a:solidFill>
        <a:latin typeface="+mn-lt"/>
        <a:ea typeface="+mn-ea"/>
        <a:cs typeface="+mn-cs"/>
      </a:defRPr>
    </a:lvl3pPr>
    <a:lvl4pPr marL="2732708" algn="l" defTabSz="1821805" rtl="0" eaLnBrk="1" latinLnBrk="0" hangingPunct="1">
      <a:defRPr sz="3586" kern="1200">
        <a:solidFill>
          <a:schemeClr val="tx1"/>
        </a:solidFill>
        <a:latin typeface="+mn-lt"/>
        <a:ea typeface="+mn-ea"/>
        <a:cs typeface="+mn-cs"/>
      </a:defRPr>
    </a:lvl4pPr>
    <a:lvl5pPr marL="3643609" algn="l" defTabSz="1821805" rtl="0" eaLnBrk="1" latinLnBrk="0" hangingPunct="1">
      <a:defRPr sz="3586" kern="1200">
        <a:solidFill>
          <a:schemeClr val="tx1"/>
        </a:solidFill>
        <a:latin typeface="+mn-lt"/>
        <a:ea typeface="+mn-ea"/>
        <a:cs typeface="+mn-cs"/>
      </a:defRPr>
    </a:lvl5pPr>
    <a:lvl6pPr marL="4554513" algn="l" defTabSz="1821805" rtl="0" eaLnBrk="1" latinLnBrk="0" hangingPunct="1">
      <a:defRPr sz="3586" kern="1200">
        <a:solidFill>
          <a:schemeClr val="tx1"/>
        </a:solidFill>
        <a:latin typeface="+mn-lt"/>
        <a:ea typeface="+mn-ea"/>
        <a:cs typeface="+mn-cs"/>
      </a:defRPr>
    </a:lvl6pPr>
    <a:lvl7pPr marL="5465414" algn="l" defTabSz="1821805" rtl="0" eaLnBrk="1" latinLnBrk="0" hangingPunct="1">
      <a:defRPr sz="3586" kern="1200">
        <a:solidFill>
          <a:schemeClr val="tx1"/>
        </a:solidFill>
        <a:latin typeface="+mn-lt"/>
        <a:ea typeface="+mn-ea"/>
        <a:cs typeface="+mn-cs"/>
      </a:defRPr>
    </a:lvl7pPr>
    <a:lvl8pPr marL="6376318" algn="l" defTabSz="1821805" rtl="0" eaLnBrk="1" latinLnBrk="0" hangingPunct="1">
      <a:defRPr sz="3586" kern="1200">
        <a:solidFill>
          <a:schemeClr val="tx1"/>
        </a:solidFill>
        <a:latin typeface="+mn-lt"/>
        <a:ea typeface="+mn-ea"/>
        <a:cs typeface="+mn-cs"/>
      </a:defRPr>
    </a:lvl8pPr>
    <a:lvl9pPr marL="7287221" algn="l" defTabSz="1821805" rtl="0" eaLnBrk="1" latinLnBrk="0" hangingPunct="1">
      <a:defRPr sz="3586"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D4F8C"/>
    <a:srgbClr val="19BEDE"/>
    <a:srgbClr val="79CA4C"/>
    <a:srgbClr val="3399FF"/>
    <a:srgbClr val="2AB6C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0248" autoAdjust="0"/>
    <p:restoredTop sz="94660"/>
  </p:normalViewPr>
  <p:slideViewPr>
    <p:cSldViewPr snapToGrid="0">
      <p:cViewPr varScale="1">
        <p:scale>
          <a:sx n="55" d="100"/>
          <a:sy n="55" d="100"/>
        </p:scale>
        <p:origin x="888" y="84"/>
      </p:cViewPr>
      <p:guideLst/>
    </p:cSldViewPr>
  </p:slideViewPr>
  <p:notesTextViewPr>
    <p:cViewPr>
      <p:scale>
        <a:sx n="1" d="1"/>
        <a:sy n="1" d="1"/>
      </p:scale>
      <p:origin x="0" y="0"/>
    </p:cViewPr>
  </p:notesTextViewPr>
  <p:notesViewPr>
    <p:cSldViewPr snapToGrid="0">
      <p:cViewPr varScale="1">
        <p:scale>
          <a:sx n="130" d="100"/>
          <a:sy n="130" d="100"/>
        </p:scale>
        <p:origin x="4160" y="2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viewProps" Target="viewProp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tableStyles" Target="tableStyles.xml"/><Relationship Id="rId10" Type="http://schemas.openxmlformats.org/officeDocument/2006/relationships/slide" Target="slides/slide7.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B85BDC8-5624-B640-A51D-7D100401FBD8}" type="datetimeFigureOut">
              <a:rPr lang="el-GR" smtClean="0"/>
              <a:t>5/11/2025</a:t>
            </a:fld>
            <a:endParaRPr lang="el-GR"/>
          </a:p>
        </p:txBody>
      </p:sp>
      <p:sp>
        <p:nvSpPr>
          <p:cNvPr id="4" name="Θέση εικόνας διαφάνειας 3"/>
          <p:cNvSpPr>
            <a:spLocks noGrp="1" noRot="1" noChangeAspect="1"/>
          </p:cNvSpPr>
          <p:nvPr>
            <p:ph type="sldImg" idx="2"/>
          </p:nvPr>
        </p:nvSpPr>
        <p:spPr>
          <a:xfrm>
            <a:off x="701675" y="1143000"/>
            <a:ext cx="5454650" cy="30861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6" name="Θέση υποσέλιδου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5230455-3940-E94B-B680-5585781AEA90}" type="slidenum">
              <a:rPr lang="el-GR" smtClean="0"/>
              <a:t>‹#›</a:t>
            </a:fld>
            <a:endParaRPr lang="el-GR"/>
          </a:p>
        </p:txBody>
      </p:sp>
    </p:spTree>
    <p:extLst>
      <p:ext uri="{BB962C8B-B14F-4D97-AF65-F5344CB8AC3E}">
        <p14:creationId xmlns:p14="http://schemas.microsoft.com/office/powerpoint/2010/main" val="2891467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2.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Master" Target="../slideMasters/slideMaster3.xml"/><Relationship Id="rId5" Type="http://schemas.openxmlformats.org/officeDocument/2006/relationships/image" Target="../media/image2.png"/><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Master" Target="../slideMasters/slideMaster3.xml"/><Relationship Id="rId5" Type="http://schemas.openxmlformats.org/officeDocument/2006/relationships/image" Target="../media/image2.png"/><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Διαφάνεια τίτλου">
    <p:spTree>
      <p:nvGrpSpPr>
        <p:cNvPr id="1" name=""/>
        <p:cNvGrpSpPr/>
        <p:nvPr/>
      </p:nvGrpSpPr>
      <p:grpSpPr>
        <a:xfrm>
          <a:off x="0" y="0"/>
          <a:ext cx="0" cy="0"/>
          <a:chOff x="0" y="0"/>
          <a:chExt cx="0" cy="0"/>
        </a:xfrm>
      </p:grpSpPr>
      <p:sp>
        <p:nvSpPr>
          <p:cNvPr id="5" name="Θέση υποσέλιδου 4">
            <a:extLst>
              <a:ext uri="{FF2B5EF4-FFF2-40B4-BE49-F238E27FC236}">
                <a16:creationId xmlns:a16="http://schemas.microsoft.com/office/drawing/2014/main" id="{DB707AFC-FF13-3D18-A576-6BFF1AD4DF51}"/>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EBA11A37-CB44-6D2D-E490-97C6255F48DB}"/>
              </a:ext>
            </a:extLst>
          </p:cNvPr>
          <p:cNvSpPr>
            <a:spLocks noGrp="1"/>
          </p:cNvSpPr>
          <p:nvPr>
            <p:ph type="sldNum" sz="quarter" idx="12"/>
          </p:nvPr>
        </p:nvSpPr>
        <p:spPr/>
        <p:txBody>
          <a:bodyPr/>
          <a:lstStyle/>
          <a:p>
            <a:fld id="{F8B1DC26-6129-45E6-B3DE-8F39747A7F71}" type="slidenum">
              <a:rPr lang="el-GR" smtClean="0"/>
              <a:t>‹#›</a:t>
            </a:fld>
            <a:endParaRPr lang="el-GR"/>
          </a:p>
        </p:txBody>
      </p:sp>
      <p:sp>
        <p:nvSpPr>
          <p:cNvPr id="7" name="Θέση τίτλου 1">
            <a:extLst>
              <a:ext uri="{FF2B5EF4-FFF2-40B4-BE49-F238E27FC236}">
                <a16:creationId xmlns:a16="http://schemas.microsoft.com/office/drawing/2014/main" id="{7E16175E-F3D0-4B46-2EE5-9C896A109045}"/>
              </a:ext>
            </a:extLst>
          </p:cNvPr>
          <p:cNvSpPr>
            <a:spLocks noGrp="1"/>
          </p:cNvSpPr>
          <p:nvPr>
            <p:ph type="title"/>
          </p:nvPr>
        </p:nvSpPr>
        <p:spPr>
          <a:xfrm>
            <a:off x="1406758" y="1775281"/>
            <a:ext cx="20906602" cy="2651126"/>
          </a:xfrm>
          <a:prstGeom prst="rect">
            <a:avLst/>
          </a:prstGeom>
        </p:spPr>
        <p:txBody>
          <a:bodyPr vert="horz" lIns="91440" tIns="45720" rIns="91440" bIns="45720" rtlCol="0" anchor="ctr">
            <a:normAutofit/>
          </a:bodyPr>
          <a:lstStyle/>
          <a:p>
            <a:r>
              <a:rPr lang="el-GR" dirty="0"/>
              <a:t>Κάντε κλικ για να επεξεργαστείτε τον τίτλο υποδείγματος</a:t>
            </a:r>
          </a:p>
        </p:txBody>
      </p:sp>
    </p:spTree>
    <p:extLst>
      <p:ext uri="{BB962C8B-B14F-4D97-AF65-F5344CB8AC3E}">
        <p14:creationId xmlns:p14="http://schemas.microsoft.com/office/powerpoint/2010/main" val="31351459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1_Μόνο τίτλο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2538F63-D0B7-F242-B11E-217E108FB75D}"/>
              </a:ext>
            </a:extLst>
          </p:cNvPr>
          <p:cNvSpPr>
            <a:spLocks noGrp="1"/>
          </p:cNvSpPr>
          <p:nvPr>
            <p:ph type="title"/>
          </p:nvPr>
        </p:nvSpPr>
        <p:spPr>
          <a:xfrm>
            <a:off x="1666468" y="730251"/>
            <a:ext cx="20906602" cy="2651126"/>
          </a:xfrm>
          <a:prstGeom prst="rect">
            <a:avLst/>
          </a:prstGeom>
        </p:spPr>
        <p:txBody>
          <a:bodyPr/>
          <a:lstStyle>
            <a:lvl1pPr>
              <a:defRPr>
                <a:solidFill>
                  <a:srgbClr val="19BEDE"/>
                </a:solidFill>
                <a:latin typeface="Trebuchet MS" panose="020B0603020202020204" pitchFamily="34" charset="0"/>
              </a:defRPr>
            </a:lvl1pPr>
          </a:lstStyle>
          <a:p>
            <a:r>
              <a:rPr lang="el-GR" dirty="0"/>
              <a:t>Κάντε κλικ για να επεξεργαστείτε τον τίτλο υποδείγματος</a:t>
            </a:r>
          </a:p>
        </p:txBody>
      </p:sp>
      <p:pic>
        <p:nvPicPr>
          <p:cNvPr id="3" name="Εικόνα 2"/>
          <p:cNvPicPr>
            <a:picLocks noChangeAspect="1"/>
          </p:cNvPicPr>
          <p:nvPr userDrawn="1"/>
        </p:nvPicPr>
        <p:blipFill>
          <a:blip r:embed="rId2"/>
          <a:stretch>
            <a:fillRect/>
          </a:stretch>
        </p:blipFill>
        <p:spPr>
          <a:xfrm>
            <a:off x="0" y="12049125"/>
            <a:ext cx="6219825" cy="1666875"/>
          </a:xfrm>
          <a:prstGeom prst="rect">
            <a:avLst/>
          </a:prstGeom>
        </p:spPr>
      </p:pic>
      <p:pic>
        <p:nvPicPr>
          <p:cNvPr id="4" name="Εικόνα 7">
            <a:extLst>
              <a:ext uri="{FF2B5EF4-FFF2-40B4-BE49-F238E27FC236}">
                <a16:creationId xmlns:a16="http://schemas.microsoft.com/office/drawing/2014/main" id="{0890FC9F-9137-0E9D-F55A-EABB5A38C560}"/>
              </a:ext>
            </a:extLst>
          </p:cNvPr>
          <p:cNvPicPr>
            <a:picLocks noChangeAspect="1"/>
          </p:cNvPicPr>
          <p:nvPr userDrawn="1"/>
        </p:nvPicPr>
        <p:blipFill>
          <a:blip r:embed="rId3"/>
          <a:stretch>
            <a:fillRect/>
          </a:stretch>
        </p:blipFill>
        <p:spPr>
          <a:xfrm>
            <a:off x="817970" y="12481771"/>
            <a:ext cx="4855042" cy="961180"/>
          </a:xfrm>
          <a:prstGeom prst="rect">
            <a:avLst/>
          </a:prstGeom>
        </p:spPr>
      </p:pic>
    </p:spTree>
    <p:extLst>
      <p:ext uri="{BB962C8B-B14F-4D97-AF65-F5344CB8AC3E}">
        <p14:creationId xmlns:p14="http://schemas.microsoft.com/office/powerpoint/2010/main" val="28739376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pic>
        <p:nvPicPr>
          <p:cNvPr id="2" name="Εικόνα 1"/>
          <p:cNvPicPr>
            <a:picLocks noChangeAspect="1"/>
          </p:cNvPicPr>
          <p:nvPr userDrawn="1"/>
        </p:nvPicPr>
        <p:blipFill>
          <a:blip r:embed="rId2"/>
          <a:stretch>
            <a:fillRect/>
          </a:stretch>
        </p:blipFill>
        <p:spPr>
          <a:xfrm>
            <a:off x="590475" y="12049125"/>
            <a:ext cx="6219825" cy="1666875"/>
          </a:xfrm>
          <a:prstGeom prst="rect">
            <a:avLst/>
          </a:prstGeom>
        </p:spPr>
      </p:pic>
      <p:pic>
        <p:nvPicPr>
          <p:cNvPr id="3" name="Εικόνα 7">
            <a:extLst>
              <a:ext uri="{FF2B5EF4-FFF2-40B4-BE49-F238E27FC236}">
                <a16:creationId xmlns:a16="http://schemas.microsoft.com/office/drawing/2014/main" id="{CAAF7964-FA5A-4A1C-0E5A-E9AAEE2DA0CE}"/>
              </a:ext>
            </a:extLst>
          </p:cNvPr>
          <p:cNvPicPr>
            <a:picLocks noChangeAspect="1"/>
          </p:cNvPicPr>
          <p:nvPr userDrawn="1"/>
        </p:nvPicPr>
        <p:blipFill>
          <a:blip r:embed="rId3"/>
          <a:stretch>
            <a:fillRect/>
          </a:stretch>
        </p:blipFill>
        <p:spPr>
          <a:xfrm>
            <a:off x="817970" y="12481771"/>
            <a:ext cx="4855042" cy="961180"/>
          </a:xfrm>
          <a:prstGeom prst="rect">
            <a:avLst/>
          </a:prstGeom>
        </p:spPr>
      </p:pic>
    </p:spTree>
    <p:extLst>
      <p:ext uri="{BB962C8B-B14F-4D97-AF65-F5344CB8AC3E}">
        <p14:creationId xmlns:p14="http://schemas.microsoft.com/office/powerpoint/2010/main" val="11988195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1_Περιεχόμενο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84F22B7-AABD-BD40-B43B-EEBB5BFCBA5F}"/>
              </a:ext>
            </a:extLst>
          </p:cNvPr>
          <p:cNvSpPr>
            <a:spLocks noGrp="1"/>
          </p:cNvSpPr>
          <p:nvPr>
            <p:ph type="title"/>
          </p:nvPr>
        </p:nvSpPr>
        <p:spPr>
          <a:xfrm>
            <a:off x="1669627" y="914400"/>
            <a:ext cx="7817881" cy="3200400"/>
          </a:xfrm>
          <a:prstGeom prst="rect">
            <a:avLst/>
          </a:prstGeom>
        </p:spPr>
        <p:txBody>
          <a:bodyPr anchor="b"/>
          <a:lstStyle>
            <a:lvl1pPr>
              <a:defRPr sz="6362"/>
            </a:lvl1p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13C8B233-910C-2646-8277-96769BD5BA64}"/>
              </a:ext>
            </a:extLst>
          </p:cNvPr>
          <p:cNvSpPr>
            <a:spLocks noGrp="1"/>
          </p:cNvSpPr>
          <p:nvPr>
            <p:ph idx="1"/>
          </p:nvPr>
        </p:nvSpPr>
        <p:spPr>
          <a:xfrm>
            <a:off x="10304961" y="1974851"/>
            <a:ext cx="12271266" cy="9747250"/>
          </a:xfrm>
          <a:prstGeom prst="rect">
            <a:avLst/>
          </a:prstGeom>
        </p:spPr>
        <p:txBody>
          <a:bodyPr/>
          <a:lstStyle>
            <a:lvl1pPr>
              <a:defRPr sz="6362"/>
            </a:lvl1pPr>
            <a:lvl2pPr>
              <a:defRPr sz="5567"/>
            </a:lvl2pPr>
            <a:lvl3pPr>
              <a:defRPr sz="4772"/>
            </a:lvl3pPr>
            <a:lvl4pPr>
              <a:defRPr sz="3976"/>
            </a:lvl4pPr>
            <a:lvl5pPr>
              <a:defRPr sz="3976"/>
            </a:lvl5pPr>
            <a:lvl6pPr>
              <a:defRPr sz="3976"/>
            </a:lvl6pPr>
            <a:lvl7pPr>
              <a:defRPr sz="3976"/>
            </a:lvl7pPr>
            <a:lvl8pPr>
              <a:defRPr sz="3976"/>
            </a:lvl8pPr>
            <a:lvl9pPr>
              <a:defRPr sz="3976"/>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κειμένου 3">
            <a:extLst>
              <a:ext uri="{FF2B5EF4-FFF2-40B4-BE49-F238E27FC236}">
                <a16:creationId xmlns:a16="http://schemas.microsoft.com/office/drawing/2014/main" id="{6DF32913-5D8F-C44E-A202-534B792B71CA}"/>
              </a:ext>
            </a:extLst>
          </p:cNvPr>
          <p:cNvSpPr>
            <a:spLocks noGrp="1"/>
          </p:cNvSpPr>
          <p:nvPr>
            <p:ph type="body" sz="half" idx="2"/>
          </p:nvPr>
        </p:nvSpPr>
        <p:spPr>
          <a:xfrm>
            <a:off x="1669627" y="4114800"/>
            <a:ext cx="7817881" cy="7623176"/>
          </a:xfrm>
          <a:prstGeom prst="rect">
            <a:avLst/>
          </a:prstGeom>
        </p:spPr>
        <p:txBody>
          <a:bodyPr/>
          <a:lstStyle>
            <a:lvl1pPr marL="0" indent="0">
              <a:buNone/>
              <a:defRPr sz="3181"/>
            </a:lvl1pPr>
            <a:lvl2pPr marL="909005" indent="0">
              <a:buNone/>
              <a:defRPr sz="2783"/>
            </a:lvl2pPr>
            <a:lvl3pPr marL="1818010" indent="0">
              <a:buNone/>
              <a:defRPr sz="2386"/>
            </a:lvl3pPr>
            <a:lvl4pPr marL="2727015" indent="0">
              <a:buNone/>
              <a:defRPr sz="1988"/>
            </a:lvl4pPr>
            <a:lvl5pPr marL="3636020" indent="0">
              <a:buNone/>
              <a:defRPr sz="1988"/>
            </a:lvl5pPr>
            <a:lvl6pPr marL="4545025" indent="0">
              <a:buNone/>
              <a:defRPr sz="1988"/>
            </a:lvl6pPr>
            <a:lvl7pPr marL="5454030" indent="0">
              <a:buNone/>
              <a:defRPr sz="1988"/>
            </a:lvl7pPr>
            <a:lvl8pPr marL="6363035" indent="0">
              <a:buNone/>
              <a:defRPr sz="1988"/>
            </a:lvl8pPr>
            <a:lvl9pPr marL="7272040" indent="0">
              <a:buNone/>
              <a:defRPr sz="1988"/>
            </a:lvl9pPr>
          </a:lstStyle>
          <a:p>
            <a:pPr lvl="0"/>
            <a:r>
              <a:rPr lang="el-GR"/>
              <a:t>Στυλ κειμένου υποδείγματος</a:t>
            </a:r>
          </a:p>
        </p:txBody>
      </p:sp>
      <p:pic>
        <p:nvPicPr>
          <p:cNvPr id="5" name="Εικόνα 4"/>
          <p:cNvPicPr>
            <a:picLocks noChangeAspect="1"/>
          </p:cNvPicPr>
          <p:nvPr userDrawn="1"/>
        </p:nvPicPr>
        <p:blipFill>
          <a:blip r:embed="rId2"/>
          <a:stretch>
            <a:fillRect/>
          </a:stretch>
        </p:blipFill>
        <p:spPr>
          <a:xfrm>
            <a:off x="9009856" y="6024562"/>
            <a:ext cx="6219825" cy="1666875"/>
          </a:xfrm>
          <a:prstGeom prst="rect">
            <a:avLst/>
          </a:prstGeom>
        </p:spPr>
      </p:pic>
      <p:pic>
        <p:nvPicPr>
          <p:cNvPr id="6" name="Εικόνα 5"/>
          <p:cNvPicPr>
            <a:picLocks noChangeAspect="1"/>
          </p:cNvPicPr>
          <p:nvPr userDrawn="1"/>
        </p:nvPicPr>
        <p:blipFill>
          <a:blip r:embed="rId2"/>
          <a:stretch>
            <a:fillRect/>
          </a:stretch>
        </p:blipFill>
        <p:spPr>
          <a:xfrm>
            <a:off x="259796" y="12049125"/>
            <a:ext cx="6219825" cy="1666875"/>
          </a:xfrm>
          <a:prstGeom prst="rect">
            <a:avLst/>
          </a:prstGeom>
        </p:spPr>
      </p:pic>
      <p:pic>
        <p:nvPicPr>
          <p:cNvPr id="7" name="Εικόνα 7">
            <a:extLst>
              <a:ext uri="{FF2B5EF4-FFF2-40B4-BE49-F238E27FC236}">
                <a16:creationId xmlns:a16="http://schemas.microsoft.com/office/drawing/2014/main" id="{8715C28F-AB40-6AEB-B51F-1EDCB5B5BAFE}"/>
              </a:ext>
            </a:extLst>
          </p:cNvPr>
          <p:cNvPicPr>
            <a:picLocks noChangeAspect="1"/>
          </p:cNvPicPr>
          <p:nvPr userDrawn="1"/>
        </p:nvPicPr>
        <p:blipFill>
          <a:blip r:embed="rId3"/>
          <a:stretch>
            <a:fillRect/>
          </a:stretch>
        </p:blipFill>
        <p:spPr>
          <a:xfrm>
            <a:off x="817970" y="12481771"/>
            <a:ext cx="4855042" cy="961180"/>
          </a:xfrm>
          <a:prstGeom prst="rect">
            <a:avLst/>
          </a:prstGeom>
        </p:spPr>
      </p:pic>
    </p:spTree>
    <p:extLst>
      <p:ext uri="{BB962C8B-B14F-4D97-AF65-F5344CB8AC3E}">
        <p14:creationId xmlns:p14="http://schemas.microsoft.com/office/powerpoint/2010/main" val="31004659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1_Εικόνα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DAC7F9E-7A02-504C-B2E7-61A1BCAFCC9F}"/>
              </a:ext>
            </a:extLst>
          </p:cNvPr>
          <p:cNvSpPr>
            <a:spLocks noGrp="1"/>
          </p:cNvSpPr>
          <p:nvPr>
            <p:ph type="title"/>
          </p:nvPr>
        </p:nvSpPr>
        <p:spPr>
          <a:xfrm>
            <a:off x="1669627" y="914400"/>
            <a:ext cx="7817881" cy="3200400"/>
          </a:xfrm>
          <a:prstGeom prst="rect">
            <a:avLst/>
          </a:prstGeom>
        </p:spPr>
        <p:txBody>
          <a:bodyPr anchor="b"/>
          <a:lstStyle>
            <a:lvl1pPr>
              <a:defRPr sz="6362"/>
            </a:lvl1pPr>
          </a:lstStyle>
          <a:p>
            <a:r>
              <a:rPr lang="el-GR"/>
              <a:t>Κάντε κλικ για να επεξεργαστείτε τον τίτλο υποδείγματος</a:t>
            </a:r>
          </a:p>
        </p:txBody>
      </p:sp>
      <p:sp>
        <p:nvSpPr>
          <p:cNvPr id="3" name="Θέση εικόνας 2">
            <a:extLst>
              <a:ext uri="{FF2B5EF4-FFF2-40B4-BE49-F238E27FC236}">
                <a16:creationId xmlns:a16="http://schemas.microsoft.com/office/drawing/2014/main" id="{DCDD2421-F46C-FA45-B1C4-EAD6356D3610}"/>
              </a:ext>
            </a:extLst>
          </p:cNvPr>
          <p:cNvSpPr>
            <a:spLocks noGrp="1"/>
          </p:cNvSpPr>
          <p:nvPr>
            <p:ph type="pic" idx="1"/>
          </p:nvPr>
        </p:nvSpPr>
        <p:spPr>
          <a:xfrm>
            <a:off x="10304961" y="1974851"/>
            <a:ext cx="12271266" cy="9747250"/>
          </a:xfrm>
          <a:prstGeom prst="rect">
            <a:avLst/>
          </a:prstGeom>
        </p:spPr>
        <p:txBody>
          <a:bodyPr/>
          <a:lstStyle>
            <a:lvl1pPr marL="0" indent="0">
              <a:buNone/>
              <a:defRPr sz="6362"/>
            </a:lvl1pPr>
            <a:lvl2pPr marL="909005" indent="0">
              <a:buNone/>
              <a:defRPr sz="5567"/>
            </a:lvl2pPr>
            <a:lvl3pPr marL="1818010" indent="0">
              <a:buNone/>
              <a:defRPr sz="4772"/>
            </a:lvl3pPr>
            <a:lvl4pPr marL="2727015" indent="0">
              <a:buNone/>
              <a:defRPr sz="3976"/>
            </a:lvl4pPr>
            <a:lvl5pPr marL="3636020" indent="0">
              <a:buNone/>
              <a:defRPr sz="3976"/>
            </a:lvl5pPr>
            <a:lvl6pPr marL="4545025" indent="0">
              <a:buNone/>
              <a:defRPr sz="3976"/>
            </a:lvl6pPr>
            <a:lvl7pPr marL="5454030" indent="0">
              <a:buNone/>
              <a:defRPr sz="3976"/>
            </a:lvl7pPr>
            <a:lvl8pPr marL="6363035" indent="0">
              <a:buNone/>
              <a:defRPr sz="3976"/>
            </a:lvl8pPr>
            <a:lvl9pPr marL="7272040" indent="0">
              <a:buNone/>
              <a:defRPr sz="3976"/>
            </a:lvl9pPr>
          </a:lstStyle>
          <a:p>
            <a:endParaRPr lang="el-GR"/>
          </a:p>
        </p:txBody>
      </p:sp>
      <p:sp>
        <p:nvSpPr>
          <p:cNvPr id="4" name="Θέση κειμένου 3">
            <a:extLst>
              <a:ext uri="{FF2B5EF4-FFF2-40B4-BE49-F238E27FC236}">
                <a16:creationId xmlns:a16="http://schemas.microsoft.com/office/drawing/2014/main" id="{F52F8B60-2ACD-3748-A864-81E74B6B106C}"/>
              </a:ext>
            </a:extLst>
          </p:cNvPr>
          <p:cNvSpPr>
            <a:spLocks noGrp="1"/>
          </p:cNvSpPr>
          <p:nvPr>
            <p:ph type="body" sz="half" idx="2"/>
          </p:nvPr>
        </p:nvSpPr>
        <p:spPr>
          <a:xfrm>
            <a:off x="1669627" y="4114800"/>
            <a:ext cx="7817881" cy="7623176"/>
          </a:xfrm>
          <a:prstGeom prst="rect">
            <a:avLst/>
          </a:prstGeom>
        </p:spPr>
        <p:txBody>
          <a:bodyPr/>
          <a:lstStyle>
            <a:lvl1pPr marL="0" indent="0">
              <a:buNone/>
              <a:defRPr sz="3181"/>
            </a:lvl1pPr>
            <a:lvl2pPr marL="909005" indent="0">
              <a:buNone/>
              <a:defRPr sz="2783"/>
            </a:lvl2pPr>
            <a:lvl3pPr marL="1818010" indent="0">
              <a:buNone/>
              <a:defRPr sz="2386"/>
            </a:lvl3pPr>
            <a:lvl4pPr marL="2727015" indent="0">
              <a:buNone/>
              <a:defRPr sz="1988"/>
            </a:lvl4pPr>
            <a:lvl5pPr marL="3636020" indent="0">
              <a:buNone/>
              <a:defRPr sz="1988"/>
            </a:lvl5pPr>
            <a:lvl6pPr marL="4545025" indent="0">
              <a:buNone/>
              <a:defRPr sz="1988"/>
            </a:lvl6pPr>
            <a:lvl7pPr marL="5454030" indent="0">
              <a:buNone/>
              <a:defRPr sz="1988"/>
            </a:lvl7pPr>
            <a:lvl8pPr marL="6363035" indent="0">
              <a:buNone/>
              <a:defRPr sz="1988"/>
            </a:lvl8pPr>
            <a:lvl9pPr marL="7272040" indent="0">
              <a:buNone/>
              <a:defRPr sz="1988"/>
            </a:lvl9pPr>
          </a:lstStyle>
          <a:p>
            <a:pPr lvl="0"/>
            <a:r>
              <a:rPr lang="el-GR"/>
              <a:t>Στυλ κειμένου υποδείγματος</a:t>
            </a:r>
          </a:p>
        </p:txBody>
      </p:sp>
      <p:pic>
        <p:nvPicPr>
          <p:cNvPr id="5" name="Εικόνα 4"/>
          <p:cNvPicPr>
            <a:picLocks noChangeAspect="1"/>
          </p:cNvPicPr>
          <p:nvPr userDrawn="1"/>
        </p:nvPicPr>
        <p:blipFill>
          <a:blip r:embed="rId2"/>
          <a:stretch>
            <a:fillRect/>
          </a:stretch>
        </p:blipFill>
        <p:spPr>
          <a:xfrm>
            <a:off x="228165" y="12049125"/>
            <a:ext cx="6219825" cy="1666875"/>
          </a:xfrm>
          <a:prstGeom prst="rect">
            <a:avLst/>
          </a:prstGeom>
        </p:spPr>
      </p:pic>
      <p:pic>
        <p:nvPicPr>
          <p:cNvPr id="6" name="Εικόνα 7">
            <a:extLst>
              <a:ext uri="{FF2B5EF4-FFF2-40B4-BE49-F238E27FC236}">
                <a16:creationId xmlns:a16="http://schemas.microsoft.com/office/drawing/2014/main" id="{B37E33E9-B8CE-20F1-8FE8-82B8CC0F410E}"/>
              </a:ext>
            </a:extLst>
          </p:cNvPr>
          <p:cNvPicPr>
            <a:picLocks noChangeAspect="1"/>
          </p:cNvPicPr>
          <p:nvPr userDrawn="1"/>
        </p:nvPicPr>
        <p:blipFill>
          <a:blip r:embed="rId3"/>
          <a:stretch>
            <a:fillRect/>
          </a:stretch>
        </p:blipFill>
        <p:spPr>
          <a:xfrm>
            <a:off x="817970" y="12481771"/>
            <a:ext cx="4855042" cy="961180"/>
          </a:xfrm>
          <a:prstGeom prst="rect">
            <a:avLst/>
          </a:prstGeom>
        </p:spPr>
      </p:pic>
    </p:spTree>
    <p:extLst>
      <p:ext uri="{BB962C8B-B14F-4D97-AF65-F5344CB8AC3E}">
        <p14:creationId xmlns:p14="http://schemas.microsoft.com/office/powerpoint/2010/main" val="14652247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1_Τίτλος και Κατακόρυφο κεί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2D9B0FE-285C-9746-8B26-D1DC405709EF}"/>
              </a:ext>
            </a:extLst>
          </p:cNvPr>
          <p:cNvSpPr>
            <a:spLocks noGrp="1"/>
          </p:cNvSpPr>
          <p:nvPr>
            <p:ph type="title"/>
          </p:nvPr>
        </p:nvSpPr>
        <p:spPr>
          <a:xfrm>
            <a:off x="1666468" y="730251"/>
            <a:ext cx="20906602" cy="2651126"/>
          </a:xfrm>
          <a:prstGeom prst="rect">
            <a:avLst/>
          </a:prstGeom>
        </p:spPr>
        <p:txBody>
          <a:bodyPr/>
          <a:lstStyle/>
          <a:p>
            <a:r>
              <a:rPr lang="el-GR"/>
              <a:t>Κάντε κλικ για να επεξεργαστείτε τον τίτλο υποδείγματος</a:t>
            </a:r>
          </a:p>
        </p:txBody>
      </p:sp>
      <p:sp>
        <p:nvSpPr>
          <p:cNvPr id="3" name="Θέση κατακόρυφου κειμένου 2">
            <a:extLst>
              <a:ext uri="{FF2B5EF4-FFF2-40B4-BE49-F238E27FC236}">
                <a16:creationId xmlns:a16="http://schemas.microsoft.com/office/drawing/2014/main" id="{E4636B7C-90F9-B342-9F16-FECFE820BA7C}"/>
              </a:ext>
            </a:extLst>
          </p:cNvPr>
          <p:cNvSpPr>
            <a:spLocks noGrp="1"/>
          </p:cNvSpPr>
          <p:nvPr>
            <p:ph type="body" orient="vert" idx="1"/>
          </p:nvPr>
        </p:nvSpPr>
        <p:spPr>
          <a:xfrm>
            <a:off x="1666468" y="3651250"/>
            <a:ext cx="20906602" cy="8702676"/>
          </a:xfrm>
          <a:prstGeom prst="rect">
            <a:avLst/>
          </a:prstGeom>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pic>
        <p:nvPicPr>
          <p:cNvPr id="4" name="Εικόνα 3"/>
          <p:cNvPicPr>
            <a:picLocks noChangeAspect="1"/>
          </p:cNvPicPr>
          <p:nvPr userDrawn="1"/>
        </p:nvPicPr>
        <p:blipFill>
          <a:blip r:embed="rId2"/>
          <a:stretch>
            <a:fillRect/>
          </a:stretch>
        </p:blipFill>
        <p:spPr>
          <a:xfrm>
            <a:off x="210912" y="12491049"/>
            <a:ext cx="6219825" cy="1224951"/>
          </a:xfrm>
          <a:prstGeom prst="rect">
            <a:avLst/>
          </a:prstGeom>
        </p:spPr>
      </p:pic>
      <p:pic>
        <p:nvPicPr>
          <p:cNvPr id="5" name="Εικόνα 7">
            <a:extLst>
              <a:ext uri="{FF2B5EF4-FFF2-40B4-BE49-F238E27FC236}">
                <a16:creationId xmlns:a16="http://schemas.microsoft.com/office/drawing/2014/main" id="{52199ED6-7DE1-FDFB-8193-ACDC0793966C}"/>
              </a:ext>
            </a:extLst>
          </p:cNvPr>
          <p:cNvPicPr>
            <a:picLocks noChangeAspect="1"/>
          </p:cNvPicPr>
          <p:nvPr userDrawn="1"/>
        </p:nvPicPr>
        <p:blipFill>
          <a:blip r:embed="rId3"/>
          <a:stretch>
            <a:fillRect/>
          </a:stretch>
        </p:blipFill>
        <p:spPr>
          <a:xfrm>
            <a:off x="817970" y="12481771"/>
            <a:ext cx="4855042" cy="961180"/>
          </a:xfrm>
          <a:prstGeom prst="rect">
            <a:avLst/>
          </a:prstGeom>
        </p:spPr>
      </p:pic>
    </p:spTree>
    <p:extLst>
      <p:ext uri="{BB962C8B-B14F-4D97-AF65-F5344CB8AC3E}">
        <p14:creationId xmlns:p14="http://schemas.microsoft.com/office/powerpoint/2010/main" val="4615490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1_Κατακόρυφος τίτλος και Κείμενο">
    <p:spTree>
      <p:nvGrpSpPr>
        <p:cNvPr id="1" name=""/>
        <p:cNvGrpSpPr/>
        <p:nvPr/>
      </p:nvGrpSpPr>
      <p:grpSpPr>
        <a:xfrm>
          <a:off x="0" y="0"/>
          <a:ext cx="0" cy="0"/>
          <a:chOff x="0" y="0"/>
          <a:chExt cx="0" cy="0"/>
        </a:xfrm>
      </p:grpSpPr>
      <p:sp>
        <p:nvSpPr>
          <p:cNvPr id="2" name="Κατακόρυφος τίτλος 1">
            <a:extLst>
              <a:ext uri="{FF2B5EF4-FFF2-40B4-BE49-F238E27FC236}">
                <a16:creationId xmlns:a16="http://schemas.microsoft.com/office/drawing/2014/main" id="{A79AD7DA-E083-B342-81C9-AA3FCC7F29F7}"/>
              </a:ext>
            </a:extLst>
          </p:cNvPr>
          <p:cNvSpPr>
            <a:spLocks noGrp="1"/>
          </p:cNvSpPr>
          <p:nvPr>
            <p:ph type="title" orient="vert"/>
          </p:nvPr>
        </p:nvSpPr>
        <p:spPr>
          <a:xfrm>
            <a:off x="17346420" y="730250"/>
            <a:ext cx="5226650" cy="11623676"/>
          </a:xfrm>
          <a:prstGeom prst="rect">
            <a:avLst/>
          </a:prstGeom>
        </p:spPr>
        <p:txBody>
          <a:bodyPr vert="eaVert"/>
          <a:lstStyle/>
          <a:p>
            <a:r>
              <a:rPr lang="el-GR"/>
              <a:t>Κάντε κλικ για να επεξεργαστείτε τον τίτλο υποδείγματος</a:t>
            </a:r>
          </a:p>
        </p:txBody>
      </p:sp>
      <p:sp>
        <p:nvSpPr>
          <p:cNvPr id="3" name="Θέση κατακόρυφου κειμένου 2">
            <a:extLst>
              <a:ext uri="{FF2B5EF4-FFF2-40B4-BE49-F238E27FC236}">
                <a16:creationId xmlns:a16="http://schemas.microsoft.com/office/drawing/2014/main" id="{79DAF0CC-4FF9-0440-8739-1E98345FA6BC}"/>
              </a:ext>
            </a:extLst>
          </p:cNvPr>
          <p:cNvSpPr>
            <a:spLocks noGrp="1"/>
          </p:cNvSpPr>
          <p:nvPr>
            <p:ph type="body" orient="vert" idx="1"/>
          </p:nvPr>
        </p:nvSpPr>
        <p:spPr>
          <a:xfrm>
            <a:off x="1666468" y="730250"/>
            <a:ext cx="15376957" cy="11623676"/>
          </a:xfrm>
          <a:prstGeom prst="rect">
            <a:avLst/>
          </a:prstGeom>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pic>
        <p:nvPicPr>
          <p:cNvPr id="4" name="Εικόνα 3"/>
          <p:cNvPicPr>
            <a:picLocks noChangeAspect="1"/>
          </p:cNvPicPr>
          <p:nvPr userDrawn="1"/>
        </p:nvPicPr>
        <p:blipFill>
          <a:blip r:embed="rId2"/>
          <a:stretch>
            <a:fillRect/>
          </a:stretch>
        </p:blipFill>
        <p:spPr>
          <a:xfrm>
            <a:off x="0" y="12525555"/>
            <a:ext cx="6219825" cy="997338"/>
          </a:xfrm>
          <a:prstGeom prst="rect">
            <a:avLst/>
          </a:prstGeom>
        </p:spPr>
      </p:pic>
      <p:pic>
        <p:nvPicPr>
          <p:cNvPr id="5" name="Εικόνα 7">
            <a:extLst>
              <a:ext uri="{FF2B5EF4-FFF2-40B4-BE49-F238E27FC236}">
                <a16:creationId xmlns:a16="http://schemas.microsoft.com/office/drawing/2014/main" id="{DC710526-826C-F89C-F757-A6D296382649}"/>
              </a:ext>
            </a:extLst>
          </p:cNvPr>
          <p:cNvPicPr>
            <a:picLocks noChangeAspect="1"/>
          </p:cNvPicPr>
          <p:nvPr userDrawn="1"/>
        </p:nvPicPr>
        <p:blipFill>
          <a:blip r:embed="rId3"/>
          <a:stretch>
            <a:fillRect/>
          </a:stretch>
        </p:blipFill>
        <p:spPr>
          <a:xfrm>
            <a:off x="817970" y="12481771"/>
            <a:ext cx="4855042" cy="961180"/>
          </a:xfrm>
          <a:prstGeom prst="rect">
            <a:avLst/>
          </a:prstGeom>
        </p:spPr>
      </p:pic>
    </p:spTree>
    <p:extLst>
      <p:ext uri="{BB962C8B-B14F-4D97-AF65-F5344CB8AC3E}">
        <p14:creationId xmlns:p14="http://schemas.microsoft.com/office/powerpoint/2010/main" val="21501903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C6DD6E9A-F6BC-4101-9D32-73E53CB7934B}" type="slidenum">
              <a:rPr lang="el-GR" smtClean="0"/>
              <a:t>‹#›</a:t>
            </a:fld>
            <a:endParaRPr lang="el-GR"/>
          </a:p>
        </p:txBody>
      </p:sp>
      <p:pic>
        <p:nvPicPr>
          <p:cNvPr id="7" name="Εικόνα 6"/>
          <p:cNvPicPr>
            <a:picLocks noChangeAspect="1"/>
          </p:cNvPicPr>
          <p:nvPr userDrawn="1"/>
        </p:nvPicPr>
        <p:blipFill>
          <a:blip r:embed="rId2"/>
          <a:stretch>
            <a:fillRect/>
          </a:stretch>
        </p:blipFill>
        <p:spPr>
          <a:xfrm>
            <a:off x="0" y="12491049"/>
            <a:ext cx="6219825" cy="1224951"/>
          </a:xfrm>
          <a:prstGeom prst="rect">
            <a:avLst/>
          </a:prstGeom>
        </p:spPr>
      </p:pic>
      <p:pic>
        <p:nvPicPr>
          <p:cNvPr id="4" name="Εικόνα 7">
            <a:extLst>
              <a:ext uri="{FF2B5EF4-FFF2-40B4-BE49-F238E27FC236}">
                <a16:creationId xmlns:a16="http://schemas.microsoft.com/office/drawing/2014/main" id="{46C73F6E-A5EA-5369-BD63-EB3C4FFCC37A}"/>
              </a:ext>
            </a:extLst>
          </p:cNvPr>
          <p:cNvPicPr>
            <a:picLocks noChangeAspect="1"/>
          </p:cNvPicPr>
          <p:nvPr userDrawn="1"/>
        </p:nvPicPr>
        <p:blipFill>
          <a:blip r:embed="rId3"/>
          <a:stretch>
            <a:fillRect/>
          </a:stretch>
        </p:blipFill>
        <p:spPr>
          <a:xfrm>
            <a:off x="817970" y="12481771"/>
            <a:ext cx="4855042" cy="961180"/>
          </a:xfrm>
          <a:prstGeom prst="rect">
            <a:avLst/>
          </a:prstGeom>
        </p:spPr>
      </p:pic>
    </p:spTree>
    <p:extLst>
      <p:ext uri="{BB962C8B-B14F-4D97-AF65-F5344CB8AC3E}">
        <p14:creationId xmlns:p14="http://schemas.microsoft.com/office/powerpoint/2010/main" val="38625708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1653843" y="3419477"/>
            <a:ext cx="20906602" cy="5705474"/>
          </a:xfrm>
        </p:spPr>
        <p:txBody>
          <a:bodyPr anchor="b"/>
          <a:lstStyle>
            <a:lvl1pPr>
              <a:defRPr sz="11929"/>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1653843" y="9178927"/>
            <a:ext cx="20906602" cy="3000374"/>
          </a:xfrm>
        </p:spPr>
        <p:txBody>
          <a:bodyPr/>
          <a:lstStyle>
            <a:lvl1pPr marL="0" indent="0">
              <a:buNone/>
              <a:defRPr sz="4772">
                <a:solidFill>
                  <a:schemeClr val="tx1">
                    <a:tint val="75000"/>
                  </a:schemeClr>
                </a:solidFill>
              </a:defRPr>
            </a:lvl1pPr>
            <a:lvl2pPr marL="909005" indent="0">
              <a:buNone/>
              <a:defRPr sz="3976">
                <a:solidFill>
                  <a:schemeClr val="tx1">
                    <a:tint val="75000"/>
                  </a:schemeClr>
                </a:solidFill>
              </a:defRPr>
            </a:lvl2pPr>
            <a:lvl3pPr marL="1818010" indent="0">
              <a:buNone/>
              <a:defRPr sz="3579">
                <a:solidFill>
                  <a:schemeClr val="tx1">
                    <a:tint val="75000"/>
                  </a:schemeClr>
                </a:solidFill>
              </a:defRPr>
            </a:lvl3pPr>
            <a:lvl4pPr marL="2727015" indent="0">
              <a:buNone/>
              <a:defRPr sz="3181">
                <a:solidFill>
                  <a:schemeClr val="tx1">
                    <a:tint val="75000"/>
                  </a:schemeClr>
                </a:solidFill>
              </a:defRPr>
            </a:lvl4pPr>
            <a:lvl5pPr marL="3636020" indent="0">
              <a:buNone/>
              <a:defRPr sz="3181">
                <a:solidFill>
                  <a:schemeClr val="tx1">
                    <a:tint val="75000"/>
                  </a:schemeClr>
                </a:solidFill>
              </a:defRPr>
            </a:lvl5pPr>
            <a:lvl6pPr marL="4545025" indent="0">
              <a:buNone/>
              <a:defRPr sz="3181">
                <a:solidFill>
                  <a:schemeClr val="tx1">
                    <a:tint val="75000"/>
                  </a:schemeClr>
                </a:solidFill>
              </a:defRPr>
            </a:lvl6pPr>
            <a:lvl7pPr marL="5454030" indent="0">
              <a:buNone/>
              <a:defRPr sz="3181">
                <a:solidFill>
                  <a:schemeClr val="tx1">
                    <a:tint val="75000"/>
                  </a:schemeClr>
                </a:solidFill>
              </a:defRPr>
            </a:lvl7pPr>
            <a:lvl8pPr marL="6363035" indent="0">
              <a:buNone/>
              <a:defRPr sz="3181">
                <a:solidFill>
                  <a:schemeClr val="tx1">
                    <a:tint val="75000"/>
                  </a:schemeClr>
                </a:solidFill>
              </a:defRPr>
            </a:lvl8pPr>
            <a:lvl9pPr marL="7272040" indent="0">
              <a:buNone/>
              <a:defRPr sz="3181">
                <a:solidFill>
                  <a:schemeClr val="tx1">
                    <a:tint val="75000"/>
                  </a:schemeClr>
                </a:solidFill>
              </a:defRPr>
            </a:lvl9pPr>
          </a:lstStyle>
          <a:p>
            <a:pPr lvl="0"/>
            <a:r>
              <a:rPr lang="el-GR"/>
              <a:t>Στυλ κειμένου υποδείγματος</a:t>
            </a: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C6DD6E9A-F6BC-4101-9D32-73E53CB7934B}" type="slidenum">
              <a:rPr lang="el-GR" smtClean="0"/>
              <a:t>‹#›</a:t>
            </a:fld>
            <a:endParaRPr lang="el-GR"/>
          </a:p>
        </p:txBody>
      </p:sp>
      <p:pic>
        <p:nvPicPr>
          <p:cNvPr id="7" name="Εικόνα 6"/>
          <p:cNvPicPr>
            <a:picLocks noChangeAspect="1"/>
          </p:cNvPicPr>
          <p:nvPr userDrawn="1"/>
        </p:nvPicPr>
        <p:blipFill>
          <a:blip r:embed="rId2"/>
          <a:stretch>
            <a:fillRect/>
          </a:stretch>
        </p:blipFill>
        <p:spPr>
          <a:xfrm>
            <a:off x="245418" y="12473796"/>
            <a:ext cx="6219825" cy="1072342"/>
          </a:xfrm>
          <a:prstGeom prst="rect">
            <a:avLst/>
          </a:prstGeom>
        </p:spPr>
      </p:pic>
      <p:pic>
        <p:nvPicPr>
          <p:cNvPr id="4" name="Εικόνα 7">
            <a:extLst>
              <a:ext uri="{FF2B5EF4-FFF2-40B4-BE49-F238E27FC236}">
                <a16:creationId xmlns:a16="http://schemas.microsoft.com/office/drawing/2014/main" id="{58F9CA59-80D4-824F-4E02-B048C1D82E00}"/>
              </a:ext>
            </a:extLst>
          </p:cNvPr>
          <p:cNvPicPr>
            <a:picLocks noChangeAspect="1"/>
          </p:cNvPicPr>
          <p:nvPr userDrawn="1"/>
        </p:nvPicPr>
        <p:blipFill>
          <a:blip r:embed="rId3"/>
          <a:stretch>
            <a:fillRect/>
          </a:stretch>
        </p:blipFill>
        <p:spPr>
          <a:xfrm>
            <a:off x="817970" y="12481771"/>
            <a:ext cx="4855042" cy="961180"/>
          </a:xfrm>
          <a:prstGeom prst="rect">
            <a:avLst/>
          </a:prstGeom>
        </p:spPr>
      </p:pic>
    </p:spTree>
    <p:extLst>
      <p:ext uri="{BB962C8B-B14F-4D97-AF65-F5344CB8AC3E}">
        <p14:creationId xmlns:p14="http://schemas.microsoft.com/office/powerpoint/2010/main" val="105199134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sz="half" idx="1"/>
          </p:nvPr>
        </p:nvSpPr>
        <p:spPr>
          <a:xfrm>
            <a:off x="1666468" y="3651250"/>
            <a:ext cx="10301804" cy="8702676"/>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Content Placeholder 3"/>
          <p:cNvSpPr>
            <a:spLocks noGrp="1"/>
          </p:cNvSpPr>
          <p:nvPr>
            <p:ph sz="half" idx="2"/>
          </p:nvPr>
        </p:nvSpPr>
        <p:spPr>
          <a:xfrm>
            <a:off x="12271266" y="3651250"/>
            <a:ext cx="10301804" cy="8702676"/>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C6DD6E9A-F6BC-4101-9D32-73E53CB7934B}" type="slidenum">
              <a:rPr lang="el-GR" smtClean="0"/>
              <a:t>‹#›</a:t>
            </a:fld>
            <a:endParaRPr lang="el-GR"/>
          </a:p>
        </p:txBody>
      </p:sp>
      <p:pic>
        <p:nvPicPr>
          <p:cNvPr id="8" name="Εικόνα 7"/>
          <p:cNvPicPr>
            <a:picLocks noChangeAspect="1"/>
          </p:cNvPicPr>
          <p:nvPr userDrawn="1"/>
        </p:nvPicPr>
        <p:blipFill>
          <a:blip r:embed="rId2"/>
          <a:stretch>
            <a:fillRect/>
          </a:stretch>
        </p:blipFill>
        <p:spPr>
          <a:xfrm>
            <a:off x="0" y="12491049"/>
            <a:ext cx="6219825" cy="1224951"/>
          </a:xfrm>
          <a:prstGeom prst="rect">
            <a:avLst/>
          </a:prstGeom>
        </p:spPr>
      </p:pic>
      <p:pic>
        <p:nvPicPr>
          <p:cNvPr id="5" name="Εικόνα 7">
            <a:extLst>
              <a:ext uri="{FF2B5EF4-FFF2-40B4-BE49-F238E27FC236}">
                <a16:creationId xmlns:a16="http://schemas.microsoft.com/office/drawing/2014/main" id="{F99CF88E-B573-39CC-82FE-E956295A10CB}"/>
              </a:ext>
            </a:extLst>
          </p:cNvPr>
          <p:cNvPicPr>
            <a:picLocks noChangeAspect="1"/>
          </p:cNvPicPr>
          <p:nvPr userDrawn="1"/>
        </p:nvPicPr>
        <p:blipFill>
          <a:blip r:embed="rId3"/>
          <a:stretch>
            <a:fillRect/>
          </a:stretch>
        </p:blipFill>
        <p:spPr>
          <a:xfrm>
            <a:off x="817970" y="12481771"/>
            <a:ext cx="4855042" cy="961180"/>
          </a:xfrm>
          <a:prstGeom prst="rect">
            <a:avLst/>
          </a:prstGeom>
        </p:spPr>
      </p:pic>
    </p:spTree>
    <p:extLst>
      <p:ext uri="{BB962C8B-B14F-4D97-AF65-F5344CB8AC3E}">
        <p14:creationId xmlns:p14="http://schemas.microsoft.com/office/powerpoint/2010/main" val="148654477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a:xfrm>
            <a:off x="1669625" y="730251"/>
            <a:ext cx="20906602" cy="2651126"/>
          </a:xfrm>
        </p:spPr>
        <p:txBody>
          <a:body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1669626" y="3362326"/>
            <a:ext cx="10254460" cy="1647824"/>
          </a:xfrm>
        </p:spPr>
        <p:txBody>
          <a:bodyPr anchor="b"/>
          <a:lstStyle>
            <a:lvl1pPr marL="0" indent="0">
              <a:buNone/>
              <a:defRPr sz="4772" b="1"/>
            </a:lvl1pPr>
            <a:lvl2pPr marL="909005" indent="0">
              <a:buNone/>
              <a:defRPr sz="3976" b="1"/>
            </a:lvl2pPr>
            <a:lvl3pPr marL="1818010" indent="0">
              <a:buNone/>
              <a:defRPr sz="3579" b="1"/>
            </a:lvl3pPr>
            <a:lvl4pPr marL="2727015" indent="0">
              <a:buNone/>
              <a:defRPr sz="3181" b="1"/>
            </a:lvl4pPr>
            <a:lvl5pPr marL="3636020" indent="0">
              <a:buNone/>
              <a:defRPr sz="3181" b="1"/>
            </a:lvl5pPr>
            <a:lvl6pPr marL="4545025" indent="0">
              <a:buNone/>
              <a:defRPr sz="3181" b="1"/>
            </a:lvl6pPr>
            <a:lvl7pPr marL="5454030" indent="0">
              <a:buNone/>
              <a:defRPr sz="3181" b="1"/>
            </a:lvl7pPr>
            <a:lvl8pPr marL="6363035" indent="0">
              <a:buNone/>
              <a:defRPr sz="3181" b="1"/>
            </a:lvl8pPr>
            <a:lvl9pPr marL="7272040" indent="0">
              <a:buNone/>
              <a:defRPr sz="3181" b="1"/>
            </a:lvl9pPr>
          </a:lstStyle>
          <a:p>
            <a:pPr lvl="0"/>
            <a:r>
              <a:rPr lang="el-GR"/>
              <a:t>Στυλ κειμένου υποδείγματος</a:t>
            </a:r>
          </a:p>
        </p:txBody>
      </p:sp>
      <p:sp>
        <p:nvSpPr>
          <p:cNvPr id="4" name="Content Placeholder 3"/>
          <p:cNvSpPr>
            <a:spLocks noGrp="1"/>
          </p:cNvSpPr>
          <p:nvPr>
            <p:ph sz="half" idx="2"/>
          </p:nvPr>
        </p:nvSpPr>
        <p:spPr>
          <a:xfrm>
            <a:off x="1669626" y="5010150"/>
            <a:ext cx="10254460" cy="7369176"/>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5" name="Text Placeholder 4"/>
          <p:cNvSpPr>
            <a:spLocks noGrp="1"/>
          </p:cNvSpPr>
          <p:nvPr>
            <p:ph type="body" sz="quarter" idx="3"/>
          </p:nvPr>
        </p:nvSpPr>
        <p:spPr>
          <a:xfrm>
            <a:off x="12271266" y="3362326"/>
            <a:ext cx="10304961" cy="1647824"/>
          </a:xfrm>
        </p:spPr>
        <p:txBody>
          <a:bodyPr anchor="b"/>
          <a:lstStyle>
            <a:lvl1pPr marL="0" indent="0">
              <a:buNone/>
              <a:defRPr sz="4772" b="1"/>
            </a:lvl1pPr>
            <a:lvl2pPr marL="909005" indent="0">
              <a:buNone/>
              <a:defRPr sz="3976" b="1"/>
            </a:lvl2pPr>
            <a:lvl3pPr marL="1818010" indent="0">
              <a:buNone/>
              <a:defRPr sz="3579" b="1"/>
            </a:lvl3pPr>
            <a:lvl4pPr marL="2727015" indent="0">
              <a:buNone/>
              <a:defRPr sz="3181" b="1"/>
            </a:lvl4pPr>
            <a:lvl5pPr marL="3636020" indent="0">
              <a:buNone/>
              <a:defRPr sz="3181" b="1"/>
            </a:lvl5pPr>
            <a:lvl6pPr marL="4545025" indent="0">
              <a:buNone/>
              <a:defRPr sz="3181" b="1"/>
            </a:lvl6pPr>
            <a:lvl7pPr marL="5454030" indent="0">
              <a:buNone/>
              <a:defRPr sz="3181" b="1"/>
            </a:lvl7pPr>
            <a:lvl8pPr marL="6363035" indent="0">
              <a:buNone/>
              <a:defRPr sz="3181" b="1"/>
            </a:lvl8pPr>
            <a:lvl9pPr marL="7272040" indent="0">
              <a:buNone/>
              <a:defRPr sz="3181" b="1"/>
            </a:lvl9pPr>
          </a:lstStyle>
          <a:p>
            <a:pPr lvl="0"/>
            <a:r>
              <a:rPr lang="el-GR"/>
              <a:t>Στυλ κειμένου υποδείγματος</a:t>
            </a:r>
          </a:p>
        </p:txBody>
      </p:sp>
      <p:sp>
        <p:nvSpPr>
          <p:cNvPr id="6" name="Content Placeholder 5"/>
          <p:cNvSpPr>
            <a:spLocks noGrp="1"/>
          </p:cNvSpPr>
          <p:nvPr>
            <p:ph sz="quarter" idx="4"/>
          </p:nvPr>
        </p:nvSpPr>
        <p:spPr>
          <a:xfrm>
            <a:off x="12271266" y="5010150"/>
            <a:ext cx="10304961" cy="7369176"/>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C6DD6E9A-F6BC-4101-9D32-73E53CB7934B}" type="slidenum">
              <a:rPr lang="el-GR" smtClean="0"/>
              <a:t>‹#›</a:t>
            </a:fld>
            <a:endParaRPr lang="el-GR"/>
          </a:p>
        </p:txBody>
      </p:sp>
      <p:pic>
        <p:nvPicPr>
          <p:cNvPr id="10" name="Εικόνα 9"/>
          <p:cNvPicPr>
            <a:picLocks noChangeAspect="1"/>
          </p:cNvPicPr>
          <p:nvPr userDrawn="1"/>
        </p:nvPicPr>
        <p:blipFill>
          <a:blip r:embed="rId2"/>
          <a:stretch>
            <a:fillRect/>
          </a:stretch>
        </p:blipFill>
        <p:spPr>
          <a:xfrm>
            <a:off x="331683" y="12551569"/>
            <a:ext cx="6219825" cy="1052514"/>
          </a:xfrm>
          <a:prstGeom prst="rect">
            <a:avLst/>
          </a:prstGeom>
        </p:spPr>
      </p:pic>
      <p:pic>
        <p:nvPicPr>
          <p:cNvPr id="7" name="Εικόνα 7">
            <a:extLst>
              <a:ext uri="{FF2B5EF4-FFF2-40B4-BE49-F238E27FC236}">
                <a16:creationId xmlns:a16="http://schemas.microsoft.com/office/drawing/2014/main" id="{A8154822-7A6A-BB63-67F1-DD4721F0414D}"/>
              </a:ext>
            </a:extLst>
          </p:cNvPr>
          <p:cNvPicPr>
            <a:picLocks noChangeAspect="1"/>
          </p:cNvPicPr>
          <p:nvPr userDrawn="1"/>
        </p:nvPicPr>
        <p:blipFill>
          <a:blip r:embed="rId3"/>
          <a:stretch>
            <a:fillRect/>
          </a:stretch>
        </p:blipFill>
        <p:spPr>
          <a:xfrm>
            <a:off x="817970" y="12481771"/>
            <a:ext cx="4855042" cy="961180"/>
          </a:xfrm>
          <a:prstGeom prst="rect">
            <a:avLst/>
          </a:prstGeom>
        </p:spPr>
      </p:pic>
    </p:spTree>
    <p:extLst>
      <p:ext uri="{BB962C8B-B14F-4D97-AF65-F5344CB8AC3E}">
        <p14:creationId xmlns:p14="http://schemas.microsoft.com/office/powerpoint/2010/main" val="3640054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Τίτλος και περιεχόμενο">
    <p:spTree>
      <p:nvGrpSpPr>
        <p:cNvPr id="1" name=""/>
        <p:cNvGrpSpPr/>
        <p:nvPr/>
      </p:nvGrpSpPr>
      <p:grpSpPr>
        <a:xfrm>
          <a:off x="0" y="0"/>
          <a:ext cx="0" cy="0"/>
          <a:chOff x="0" y="0"/>
          <a:chExt cx="0" cy="0"/>
        </a:xfrm>
      </p:grpSpPr>
      <p:sp>
        <p:nvSpPr>
          <p:cNvPr id="2" name="Ορθογώνιο 1">
            <a:extLst>
              <a:ext uri="{FF2B5EF4-FFF2-40B4-BE49-F238E27FC236}">
                <a16:creationId xmlns:a16="http://schemas.microsoft.com/office/drawing/2014/main" id="{7A8E5444-4922-EAFD-BA12-BEAFFDFE3351}"/>
              </a:ext>
            </a:extLst>
          </p:cNvPr>
          <p:cNvSpPr/>
          <p:nvPr userDrawn="1"/>
        </p:nvSpPr>
        <p:spPr>
          <a:xfrm>
            <a:off x="9077311" y="1845425"/>
            <a:ext cx="6084916" cy="3042459"/>
          </a:xfrm>
          <a:prstGeom prst="rect">
            <a:avLst/>
          </a:prstGeom>
          <a:solidFill>
            <a:srgbClr val="0D4F8C"/>
          </a:solidFill>
          <a:ln>
            <a:solidFill>
              <a:srgbClr val="0D4F8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4" name="Εικόνα 3" descr="Εικόνα που περιέχει κείμενο, γραμματοσειρά, στιγμιότυπο οθόνης, λογότυπο&#10;&#10;Περιγραφή που δημιουργήθηκε αυτόματα">
            <a:extLst>
              <a:ext uri="{FF2B5EF4-FFF2-40B4-BE49-F238E27FC236}">
                <a16:creationId xmlns:a16="http://schemas.microsoft.com/office/drawing/2014/main" id="{D5BFE4CC-0242-11C8-EA76-4A871118E49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412973" y="2421162"/>
            <a:ext cx="3413592" cy="1890983"/>
          </a:xfrm>
          <a:prstGeom prst="rect">
            <a:avLst/>
          </a:prstGeom>
        </p:spPr>
      </p:pic>
      <p:pic>
        <p:nvPicPr>
          <p:cNvPr id="3" name="Εικόνα 2"/>
          <p:cNvPicPr>
            <a:picLocks noChangeAspect="1"/>
          </p:cNvPicPr>
          <p:nvPr userDrawn="1"/>
        </p:nvPicPr>
        <p:blipFill>
          <a:blip r:embed="rId3"/>
          <a:stretch>
            <a:fillRect/>
          </a:stretch>
        </p:blipFill>
        <p:spPr>
          <a:xfrm>
            <a:off x="7767652" y="11717996"/>
            <a:ext cx="6219825" cy="1666875"/>
          </a:xfrm>
          <a:prstGeom prst="rect">
            <a:avLst/>
          </a:prstGeom>
        </p:spPr>
      </p:pic>
      <p:pic>
        <p:nvPicPr>
          <p:cNvPr id="5" name="Εικόνα 4"/>
          <p:cNvPicPr>
            <a:picLocks noChangeAspect="1"/>
          </p:cNvPicPr>
          <p:nvPr userDrawn="1"/>
        </p:nvPicPr>
        <p:blipFill>
          <a:blip r:embed="rId3"/>
          <a:stretch>
            <a:fillRect/>
          </a:stretch>
        </p:blipFill>
        <p:spPr>
          <a:xfrm>
            <a:off x="10877564" y="11459204"/>
            <a:ext cx="6219825" cy="1666875"/>
          </a:xfrm>
          <a:prstGeom prst="rect">
            <a:avLst/>
          </a:prstGeom>
        </p:spPr>
      </p:pic>
      <p:pic>
        <p:nvPicPr>
          <p:cNvPr id="6" name="Εικόνα 7">
            <a:extLst>
              <a:ext uri="{FF2B5EF4-FFF2-40B4-BE49-F238E27FC236}">
                <a16:creationId xmlns:a16="http://schemas.microsoft.com/office/drawing/2014/main" id="{181933F4-59DB-C861-852B-F11E1776759F}"/>
              </a:ext>
            </a:extLst>
          </p:cNvPr>
          <p:cNvPicPr>
            <a:picLocks noChangeAspect="1"/>
          </p:cNvPicPr>
          <p:nvPr userDrawn="1"/>
        </p:nvPicPr>
        <p:blipFill>
          <a:blip r:embed="rId4"/>
          <a:stretch>
            <a:fillRect/>
          </a:stretch>
        </p:blipFill>
        <p:spPr>
          <a:xfrm>
            <a:off x="7431578" y="11717996"/>
            <a:ext cx="8648427" cy="1712178"/>
          </a:xfrm>
          <a:prstGeom prst="rect">
            <a:avLst/>
          </a:prstGeom>
        </p:spPr>
      </p:pic>
    </p:spTree>
    <p:extLst>
      <p:ext uri="{BB962C8B-B14F-4D97-AF65-F5344CB8AC3E}">
        <p14:creationId xmlns:p14="http://schemas.microsoft.com/office/powerpoint/2010/main" val="250374686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Κάντε κλικ για να επεξεργαστείτε τον τίτλο υποδείγματος</a:t>
            </a:r>
            <a:endParaRPr lang="en-US" dirty="0"/>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C6DD6E9A-F6BC-4101-9D32-73E53CB7934B}" type="slidenum">
              <a:rPr lang="el-GR" smtClean="0"/>
              <a:t>‹#›</a:t>
            </a:fld>
            <a:endParaRPr lang="el-GR"/>
          </a:p>
        </p:txBody>
      </p:sp>
      <p:pic>
        <p:nvPicPr>
          <p:cNvPr id="6" name="Εικόνα 5"/>
          <p:cNvPicPr>
            <a:picLocks noChangeAspect="1"/>
          </p:cNvPicPr>
          <p:nvPr userDrawn="1"/>
        </p:nvPicPr>
        <p:blipFill>
          <a:blip r:embed="rId2"/>
          <a:stretch>
            <a:fillRect/>
          </a:stretch>
        </p:blipFill>
        <p:spPr>
          <a:xfrm>
            <a:off x="383441" y="11776076"/>
            <a:ext cx="6219825" cy="1666875"/>
          </a:xfrm>
          <a:prstGeom prst="rect">
            <a:avLst/>
          </a:prstGeom>
        </p:spPr>
      </p:pic>
      <p:pic>
        <p:nvPicPr>
          <p:cNvPr id="3" name="Εικόνα 7">
            <a:extLst>
              <a:ext uri="{FF2B5EF4-FFF2-40B4-BE49-F238E27FC236}">
                <a16:creationId xmlns:a16="http://schemas.microsoft.com/office/drawing/2014/main" id="{4625ED2F-046C-3906-060E-CB812888BE67}"/>
              </a:ext>
            </a:extLst>
          </p:cNvPr>
          <p:cNvPicPr>
            <a:picLocks noChangeAspect="1"/>
          </p:cNvPicPr>
          <p:nvPr userDrawn="1"/>
        </p:nvPicPr>
        <p:blipFill>
          <a:blip r:embed="rId3"/>
          <a:stretch>
            <a:fillRect/>
          </a:stretch>
        </p:blipFill>
        <p:spPr>
          <a:xfrm>
            <a:off x="817970" y="12481771"/>
            <a:ext cx="4855042" cy="961180"/>
          </a:xfrm>
          <a:prstGeom prst="rect">
            <a:avLst/>
          </a:prstGeom>
        </p:spPr>
      </p:pic>
    </p:spTree>
    <p:extLst>
      <p:ext uri="{BB962C8B-B14F-4D97-AF65-F5344CB8AC3E}">
        <p14:creationId xmlns:p14="http://schemas.microsoft.com/office/powerpoint/2010/main" val="113225380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ase">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el-GR"/>
          </a:p>
        </p:txBody>
      </p:sp>
      <p:sp>
        <p:nvSpPr>
          <p:cNvPr id="4" name="Slide Number Placeholder 3"/>
          <p:cNvSpPr>
            <a:spLocks noGrp="1"/>
          </p:cNvSpPr>
          <p:nvPr>
            <p:ph type="sldNum" sz="quarter" idx="12"/>
          </p:nvPr>
        </p:nvSpPr>
        <p:spPr/>
        <p:txBody>
          <a:bodyPr/>
          <a:lstStyle/>
          <a:p>
            <a:fld id="{C6DD6E9A-F6BC-4101-9D32-73E53CB7934B}" type="slidenum">
              <a:rPr lang="el-GR" smtClean="0"/>
              <a:t>‹#›</a:t>
            </a:fld>
            <a:endParaRPr lang="el-GR"/>
          </a:p>
        </p:txBody>
      </p:sp>
      <p:pic>
        <p:nvPicPr>
          <p:cNvPr id="5" name="Εικόνα 4"/>
          <p:cNvPicPr>
            <a:picLocks noChangeAspect="1"/>
          </p:cNvPicPr>
          <p:nvPr userDrawn="1"/>
        </p:nvPicPr>
        <p:blipFill>
          <a:blip r:embed="rId2"/>
          <a:stretch>
            <a:fillRect/>
          </a:stretch>
        </p:blipFill>
        <p:spPr>
          <a:xfrm>
            <a:off x="0" y="12049125"/>
            <a:ext cx="6219825" cy="1666875"/>
          </a:xfrm>
          <a:prstGeom prst="rect">
            <a:avLst/>
          </a:prstGeom>
        </p:spPr>
      </p:pic>
      <p:pic>
        <p:nvPicPr>
          <p:cNvPr id="2" name="Εικόνα 7">
            <a:extLst>
              <a:ext uri="{FF2B5EF4-FFF2-40B4-BE49-F238E27FC236}">
                <a16:creationId xmlns:a16="http://schemas.microsoft.com/office/drawing/2014/main" id="{A74658F8-190A-3E2E-FCE0-B3BCA055D9EB}"/>
              </a:ext>
            </a:extLst>
          </p:cNvPr>
          <p:cNvPicPr>
            <a:picLocks noChangeAspect="1"/>
          </p:cNvPicPr>
          <p:nvPr userDrawn="1"/>
        </p:nvPicPr>
        <p:blipFill>
          <a:blip r:embed="rId3"/>
          <a:stretch>
            <a:fillRect/>
          </a:stretch>
        </p:blipFill>
        <p:spPr>
          <a:xfrm>
            <a:off x="817970" y="12481771"/>
            <a:ext cx="4855042" cy="961180"/>
          </a:xfrm>
          <a:prstGeom prst="rect">
            <a:avLst/>
          </a:prstGeom>
        </p:spPr>
      </p:pic>
    </p:spTree>
    <p:extLst>
      <p:ext uri="{BB962C8B-B14F-4D97-AF65-F5344CB8AC3E}">
        <p14:creationId xmlns:p14="http://schemas.microsoft.com/office/powerpoint/2010/main" val="7596525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xof">
    <p:spTree>
      <p:nvGrpSpPr>
        <p:cNvPr id="1" name=""/>
        <p:cNvGrpSpPr/>
        <p:nvPr/>
      </p:nvGrpSpPr>
      <p:grpSpPr>
        <a:xfrm>
          <a:off x="0" y="0"/>
          <a:ext cx="0" cy="0"/>
          <a:chOff x="0" y="0"/>
          <a:chExt cx="0" cy="0"/>
        </a:xfrm>
      </p:grpSpPr>
      <p:sp>
        <p:nvSpPr>
          <p:cNvPr id="2" name="Title 1"/>
          <p:cNvSpPr>
            <a:spLocks noGrp="1"/>
          </p:cNvSpPr>
          <p:nvPr>
            <p:ph type="ctrTitle"/>
          </p:nvPr>
        </p:nvSpPr>
        <p:spPr>
          <a:xfrm>
            <a:off x="3029942" y="2244726"/>
            <a:ext cx="18179654" cy="4775200"/>
          </a:xfrm>
        </p:spPr>
        <p:txBody>
          <a:bodyPr anchor="b"/>
          <a:lstStyle>
            <a:lvl1pPr algn="ctr">
              <a:defRPr sz="11929"/>
            </a:lvl1pPr>
          </a:lstStyle>
          <a:p>
            <a:r>
              <a:rPr lang="el-GR"/>
              <a:t>Κάντε κλικ για να επεξεργαστείτε τον τίτλο υποδείγματος</a:t>
            </a:r>
            <a:endParaRPr lang="en-US" dirty="0"/>
          </a:p>
        </p:txBody>
      </p:sp>
      <p:sp>
        <p:nvSpPr>
          <p:cNvPr id="3" name="Subtitle 2"/>
          <p:cNvSpPr>
            <a:spLocks noGrp="1"/>
          </p:cNvSpPr>
          <p:nvPr>
            <p:ph type="subTitle" idx="1"/>
          </p:nvPr>
        </p:nvSpPr>
        <p:spPr>
          <a:xfrm>
            <a:off x="3029942" y="7204076"/>
            <a:ext cx="18179654" cy="3311524"/>
          </a:xfrm>
        </p:spPr>
        <p:txBody>
          <a:bodyPr/>
          <a:lstStyle>
            <a:lvl1pPr marL="0" indent="0" algn="ctr">
              <a:buNone/>
              <a:defRPr sz="4772"/>
            </a:lvl1pPr>
            <a:lvl2pPr marL="909005" indent="0" algn="ctr">
              <a:buNone/>
              <a:defRPr sz="3976"/>
            </a:lvl2pPr>
            <a:lvl3pPr marL="1818010" indent="0" algn="ctr">
              <a:buNone/>
              <a:defRPr sz="3579"/>
            </a:lvl3pPr>
            <a:lvl4pPr marL="2727015" indent="0" algn="ctr">
              <a:buNone/>
              <a:defRPr sz="3181"/>
            </a:lvl4pPr>
            <a:lvl5pPr marL="3636020" indent="0" algn="ctr">
              <a:buNone/>
              <a:defRPr sz="3181"/>
            </a:lvl5pPr>
            <a:lvl6pPr marL="4545025" indent="0" algn="ctr">
              <a:buNone/>
              <a:defRPr sz="3181"/>
            </a:lvl6pPr>
            <a:lvl7pPr marL="5454030" indent="0" algn="ctr">
              <a:buNone/>
              <a:defRPr sz="3181"/>
            </a:lvl7pPr>
            <a:lvl8pPr marL="6363035" indent="0" algn="ctr">
              <a:buNone/>
              <a:defRPr sz="3181"/>
            </a:lvl8pPr>
            <a:lvl9pPr marL="7272040" indent="0" algn="ctr">
              <a:buNone/>
              <a:defRPr sz="3181"/>
            </a:lvl9pPr>
          </a:lstStyle>
          <a:p>
            <a:r>
              <a:rPr lang="el-GR"/>
              <a:t>Κάντε κλικ για να επεξεργαστείτε τον υπότιτλο του υποδείγματος</a:t>
            </a:r>
            <a:endParaRPr lang="en-US" dirty="0"/>
          </a:p>
        </p:txBody>
      </p:sp>
      <p:sp>
        <p:nvSpPr>
          <p:cNvPr id="4" name="Date Placeholder 3"/>
          <p:cNvSpPr>
            <a:spLocks noGrp="1"/>
          </p:cNvSpPr>
          <p:nvPr>
            <p:ph type="dt" sz="half" idx="10"/>
          </p:nvPr>
        </p:nvSpPr>
        <p:spPr/>
        <p:txBody>
          <a:bodyPr/>
          <a:lstStyle/>
          <a:p>
            <a:fld id="{33312B16-8557-4743-8EE6-3DDFEC79069C}" type="datetimeFigureOut">
              <a:rPr lang="el-GR" smtClean="0"/>
              <a:t>5/11/2025</a:t>
            </a:fld>
            <a:endParaRPr lang="el-GR" dirty="0"/>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C6DD6E9A-F6BC-4101-9D32-73E53CB7934B}" type="slidenum">
              <a:rPr lang="el-GR" smtClean="0"/>
              <a:t>‹#›</a:t>
            </a:fld>
            <a:endParaRPr lang="el-GR"/>
          </a:p>
        </p:txBody>
      </p:sp>
      <p:pic>
        <p:nvPicPr>
          <p:cNvPr id="13" name="Εικόνα 12">
            <a:extLst>
              <a:ext uri="{FF2B5EF4-FFF2-40B4-BE49-F238E27FC236}">
                <a16:creationId xmlns:a16="http://schemas.microsoft.com/office/drawing/2014/main" id="{317E4E07-77B0-594A-A681-C9E24D74936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7255"/>
            <a:ext cx="24239538" cy="13658745"/>
          </a:xfrm>
          <a:prstGeom prst="rect">
            <a:avLst/>
          </a:prstGeom>
        </p:spPr>
      </p:pic>
      <p:pic>
        <p:nvPicPr>
          <p:cNvPr id="10" name="Εικόνα 9" descr="Εικόνα που περιέχει κείμενο, γραμματοσειρά, στιγμιότυπο οθόνης, λογότυπο&#10;&#10;Περιγραφή που δημιουργήθηκε αυτόματα">
            <a:extLst>
              <a:ext uri="{FF2B5EF4-FFF2-40B4-BE49-F238E27FC236}">
                <a16:creationId xmlns:a16="http://schemas.microsoft.com/office/drawing/2014/main" id="{08B51141-27C6-DEB4-8F59-B4599F839C3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24585" y="774311"/>
            <a:ext cx="6057117" cy="1353674"/>
          </a:xfrm>
          <a:prstGeom prst="rect">
            <a:avLst/>
          </a:prstGeom>
        </p:spPr>
      </p:pic>
      <p:pic>
        <p:nvPicPr>
          <p:cNvPr id="7" name="Εικόνα 6"/>
          <p:cNvPicPr>
            <a:picLocks noChangeAspect="1"/>
          </p:cNvPicPr>
          <p:nvPr userDrawn="1"/>
        </p:nvPicPr>
        <p:blipFill>
          <a:blip r:embed="rId4"/>
          <a:stretch>
            <a:fillRect/>
          </a:stretch>
        </p:blipFill>
        <p:spPr>
          <a:xfrm>
            <a:off x="8233479" y="11821830"/>
            <a:ext cx="6219825" cy="1666875"/>
          </a:xfrm>
          <a:prstGeom prst="rect">
            <a:avLst/>
          </a:prstGeom>
        </p:spPr>
      </p:pic>
      <p:pic>
        <p:nvPicPr>
          <p:cNvPr id="8" name="Εικόνα 7"/>
          <p:cNvPicPr>
            <a:picLocks noChangeAspect="1"/>
          </p:cNvPicPr>
          <p:nvPr userDrawn="1"/>
        </p:nvPicPr>
        <p:blipFill>
          <a:blip r:embed="rId4"/>
          <a:stretch>
            <a:fillRect/>
          </a:stretch>
        </p:blipFill>
        <p:spPr>
          <a:xfrm>
            <a:off x="11547523" y="11776076"/>
            <a:ext cx="6219825" cy="1666875"/>
          </a:xfrm>
          <a:prstGeom prst="rect">
            <a:avLst/>
          </a:prstGeom>
        </p:spPr>
      </p:pic>
      <p:pic>
        <p:nvPicPr>
          <p:cNvPr id="9" name="Εικόνα 7">
            <a:extLst>
              <a:ext uri="{FF2B5EF4-FFF2-40B4-BE49-F238E27FC236}">
                <a16:creationId xmlns:a16="http://schemas.microsoft.com/office/drawing/2014/main" id="{F37C64A1-0E41-37EA-03C8-630FA5AD0C16}"/>
              </a:ext>
            </a:extLst>
          </p:cNvPr>
          <p:cNvPicPr>
            <a:picLocks noChangeAspect="1"/>
          </p:cNvPicPr>
          <p:nvPr userDrawn="1"/>
        </p:nvPicPr>
        <p:blipFill>
          <a:blip r:embed="rId5"/>
          <a:stretch>
            <a:fillRect/>
          </a:stretch>
        </p:blipFill>
        <p:spPr>
          <a:xfrm>
            <a:off x="7381702" y="11730773"/>
            <a:ext cx="8648427" cy="1712178"/>
          </a:xfrm>
          <a:prstGeom prst="rect">
            <a:avLst/>
          </a:prstGeom>
        </p:spPr>
      </p:pic>
    </p:spTree>
    <p:extLst>
      <p:ext uri="{BB962C8B-B14F-4D97-AF65-F5344CB8AC3E}">
        <p14:creationId xmlns:p14="http://schemas.microsoft.com/office/powerpoint/2010/main" val="33360459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opisth">
    <p:spTree>
      <p:nvGrpSpPr>
        <p:cNvPr id="1" name=""/>
        <p:cNvGrpSpPr/>
        <p:nvPr/>
      </p:nvGrpSpPr>
      <p:grpSpPr>
        <a:xfrm>
          <a:off x="0" y="0"/>
          <a:ext cx="0" cy="0"/>
          <a:chOff x="0" y="0"/>
          <a:chExt cx="0" cy="0"/>
        </a:xfrm>
      </p:grpSpPr>
      <p:sp>
        <p:nvSpPr>
          <p:cNvPr id="2" name="Title 1"/>
          <p:cNvSpPr>
            <a:spLocks noGrp="1"/>
          </p:cNvSpPr>
          <p:nvPr>
            <p:ph type="ctrTitle"/>
          </p:nvPr>
        </p:nvSpPr>
        <p:spPr>
          <a:xfrm>
            <a:off x="3029942" y="2244726"/>
            <a:ext cx="18179654" cy="4775200"/>
          </a:xfrm>
        </p:spPr>
        <p:txBody>
          <a:bodyPr anchor="b"/>
          <a:lstStyle>
            <a:lvl1pPr algn="ctr">
              <a:defRPr sz="11929"/>
            </a:lvl1pPr>
          </a:lstStyle>
          <a:p>
            <a:r>
              <a:rPr lang="el-GR"/>
              <a:t>Κάντε κλικ για να επεξεργαστείτε τον τίτλο υποδείγματος</a:t>
            </a:r>
            <a:endParaRPr lang="en-US" dirty="0"/>
          </a:p>
        </p:txBody>
      </p:sp>
      <p:sp>
        <p:nvSpPr>
          <p:cNvPr id="3" name="Subtitle 2"/>
          <p:cNvSpPr>
            <a:spLocks noGrp="1"/>
          </p:cNvSpPr>
          <p:nvPr>
            <p:ph type="subTitle" idx="1"/>
          </p:nvPr>
        </p:nvSpPr>
        <p:spPr>
          <a:xfrm>
            <a:off x="3029942" y="7204076"/>
            <a:ext cx="18179654" cy="3311524"/>
          </a:xfrm>
        </p:spPr>
        <p:txBody>
          <a:bodyPr/>
          <a:lstStyle>
            <a:lvl1pPr marL="0" indent="0" algn="ctr">
              <a:buNone/>
              <a:defRPr sz="4772"/>
            </a:lvl1pPr>
            <a:lvl2pPr marL="909005" indent="0" algn="ctr">
              <a:buNone/>
              <a:defRPr sz="3976"/>
            </a:lvl2pPr>
            <a:lvl3pPr marL="1818010" indent="0" algn="ctr">
              <a:buNone/>
              <a:defRPr sz="3579"/>
            </a:lvl3pPr>
            <a:lvl4pPr marL="2727015" indent="0" algn="ctr">
              <a:buNone/>
              <a:defRPr sz="3181"/>
            </a:lvl4pPr>
            <a:lvl5pPr marL="3636020" indent="0" algn="ctr">
              <a:buNone/>
              <a:defRPr sz="3181"/>
            </a:lvl5pPr>
            <a:lvl6pPr marL="4545025" indent="0" algn="ctr">
              <a:buNone/>
              <a:defRPr sz="3181"/>
            </a:lvl6pPr>
            <a:lvl7pPr marL="5454030" indent="0" algn="ctr">
              <a:buNone/>
              <a:defRPr sz="3181"/>
            </a:lvl7pPr>
            <a:lvl8pPr marL="6363035" indent="0" algn="ctr">
              <a:buNone/>
              <a:defRPr sz="3181"/>
            </a:lvl8pPr>
            <a:lvl9pPr marL="7272040" indent="0" algn="ctr">
              <a:buNone/>
              <a:defRPr sz="3181"/>
            </a:lvl9pPr>
          </a:lstStyle>
          <a:p>
            <a:r>
              <a:rPr lang="el-GR"/>
              <a:t>Κάντε κλικ για να επεξεργαστείτε τον υπότιτλο του υποδείγματος</a:t>
            </a:r>
            <a:endParaRPr lang="en-US" dirty="0"/>
          </a:p>
        </p:txBody>
      </p:sp>
      <p:sp>
        <p:nvSpPr>
          <p:cNvPr id="4" name="Date Placeholder 3"/>
          <p:cNvSpPr>
            <a:spLocks noGrp="1"/>
          </p:cNvSpPr>
          <p:nvPr>
            <p:ph type="dt" sz="half" idx="10"/>
          </p:nvPr>
        </p:nvSpPr>
        <p:spPr/>
        <p:txBody>
          <a:bodyPr/>
          <a:lstStyle/>
          <a:p>
            <a:fld id="{33312B16-8557-4743-8EE6-3DDFEC79069C}" type="datetimeFigureOut">
              <a:rPr lang="el-GR" smtClean="0"/>
              <a:t>5/11/2025</a:t>
            </a:fld>
            <a:endParaRPr lang="el-GR" dirty="0"/>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C6DD6E9A-F6BC-4101-9D32-73E53CB7934B}" type="slidenum">
              <a:rPr lang="el-GR" smtClean="0"/>
              <a:t>‹#›</a:t>
            </a:fld>
            <a:endParaRPr lang="el-GR"/>
          </a:p>
        </p:txBody>
      </p:sp>
      <p:pic>
        <p:nvPicPr>
          <p:cNvPr id="13" name="Εικόνα 12">
            <a:extLst>
              <a:ext uri="{FF2B5EF4-FFF2-40B4-BE49-F238E27FC236}">
                <a16:creationId xmlns:a16="http://schemas.microsoft.com/office/drawing/2014/main" id="{317E4E07-77B0-594A-A681-C9E24D74936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0630"/>
            <a:ext cx="24239538" cy="13675370"/>
          </a:xfrm>
          <a:prstGeom prst="rect">
            <a:avLst/>
          </a:prstGeom>
        </p:spPr>
      </p:pic>
      <p:pic>
        <p:nvPicPr>
          <p:cNvPr id="8" name="Εικόνα 7" descr="Εικόνα που περιέχει κείμενο, γραμματοσειρά, στιγμιότυπο οθόνης, λογότυπο&#10;&#10;Περιγραφή που δημιουργήθηκε αυτόματα">
            <a:extLst>
              <a:ext uri="{FF2B5EF4-FFF2-40B4-BE49-F238E27FC236}">
                <a16:creationId xmlns:a16="http://schemas.microsoft.com/office/drawing/2014/main" id="{710987BD-AF7D-A6BE-6D5B-397E990C412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000145" y="3200400"/>
            <a:ext cx="5996015" cy="1340019"/>
          </a:xfrm>
          <a:prstGeom prst="rect">
            <a:avLst/>
          </a:prstGeom>
        </p:spPr>
      </p:pic>
      <p:pic>
        <p:nvPicPr>
          <p:cNvPr id="7" name="Εικόνα 6"/>
          <p:cNvPicPr>
            <a:picLocks noChangeAspect="1"/>
          </p:cNvPicPr>
          <p:nvPr userDrawn="1"/>
        </p:nvPicPr>
        <p:blipFill>
          <a:blip r:embed="rId4"/>
          <a:stretch>
            <a:fillRect/>
          </a:stretch>
        </p:blipFill>
        <p:spPr>
          <a:xfrm>
            <a:off x="8302490" y="11776076"/>
            <a:ext cx="6219825" cy="1666875"/>
          </a:xfrm>
          <a:prstGeom prst="rect">
            <a:avLst/>
          </a:prstGeom>
        </p:spPr>
      </p:pic>
      <p:pic>
        <p:nvPicPr>
          <p:cNvPr id="9" name="Εικόνα 8"/>
          <p:cNvPicPr>
            <a:picLocks noChangeAspect="1"/>
          </p:cNvPicPr>
          <p:nvPr userDrawn="1"/>
        </p:nvPicPr>
        <p:blipFill>
          <a:blip r:embed="rId4"/>
          <a:stretch>
            <a:fillRect/>
          </a:stretch>
        </p:blipFill>
        <p:spPr>
          <a:xfrm>
            <a:off x="11045690" y="11776075"/>
            <a:ext cx="6219825" cy="1666875"/>
          </a:xfrm>
          <a:prstGeom prst="rect">
            <a:avLst/>
          </a:prstGeom>
        </p:spPr>
      </p:pic>
      <p:pic>
        <p:nvPicPr>
          <p:cNvPr id="10" name="Εικόνα 7">
            <a:extLst>
              <a:ext uri="{FF2B5EF4-FFF2-40B4-BE49-F238E27FC236}">
                <a16:creationId xmlns:a16="http://schemas.microsoft.com/office/drawing/2014/main" id="{4E02CADB-CB33-FB78-29E9-8F176E1C74F9}"/>
              </a:ext>
            </a:extLst>
          </p:cNvPr>
          <p:cNvPicPr>
            <a:picLocks noChangeAspect="1"/>
          </p:cNvPicPr>
          <p:nvPr userDrawn="1"/>
        </p:nvPicPr>
        <p:blipFill>
          <a:blip r:embed="rId5"/>
          <a:stretch>
            <a:fillRect/>
          </a:stretch>
        </p:blipFill>
        <p:spPr>
          <a:xfrm>
            <a:off x="7272116" y="11675124"/>
            <a:ext cx="8648427" cy="1712178"/>
          </a:xfrm>
          <a:prstGeom prst="rect">
            <a:avLst/>
          </a:prstGeom>
        </p:spPr>
      </p:pic>
    </p:spTree>
    <p:extLst>
      <p:ext uri="{BB962C8B-B14F-4D97-AF65-F5344CB8AC3E}">
        <p14:creationId xmlns:p14="http://schemas.microsoft.com/office/powerpoint/2010/main" val="14764689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1FD8487-9D61-484B-BB8C-E42E61A4CB13}"/>
              </a:ext>
            </a:extLst>
          </p:cNvPr>
          <p:cNvSpPr>
            <a:spLocks noGrp="1"/>
          </p:cNvSpPr>
          <p:nvPr>
            <p:ph type="ctrTitle"/>
          </p:nvPr>
        </p:nvSpPr>
        <p:spPr>
          <a:xfrm>
            <a:off x="3029942" y="2244726"/>
            <a:ext cx="18179654" cy="4775200"/>
          </a:xfrm>
          <a:prstGeom prst="rect">
            <a:avLst/>
          </a:prstGeom>
        </p:spPr>
        <p:txBody>
          <a:bodyPr anchor="b">
            <a:normAutofit/>
          </a:bodyPr>
          <a:lstStyle>
            <a:lvl1pPr algn="ctr" defTabSz="1817964" rtl="0" eaLnBrk="1" latinLnBrk="0" hangingPunct="1">
              <a:lnSpc>
                <a:spcPct val="90000"/>
              </a:lnSpc>
              <a:spcBef>
                <a:spcPct val="0"/>
              </a:spcBef>
              <a:buNone/>
              <a:defRPr lang="el-GR" sz="8800" kern="1200" dirty="0">
                <a:solidFill>
                  <a:srgbClr val="19BEDE"/>
                </a:solidFill>
                <a:latin typeface="Trebuchet MS" panose="020B0603020202020204" pitchFamily="34" charset="0"/>
                <a:ea typeface="+mj-ea"/>
                <a:cs typeface="+mj-cs"/>
              </a:defRPr>
            </a:lvl1pPr>
          </a:lstStyle>
          <a:p>
            <a:r>
              <a:rPr lang="el-GR" dirty="0"/>
              <a:t>Κάντε κλικ για να επεξεργαστείτε τον τίτλο υποδείγματος</a:t>
            </a:r>
          </a:p>
        </p:txBody>
      </p:sp>
      <p:sp>
        <p:nvSpPr>
          <p:cNvPr id="3" name="Υπότιτλος 2">
            <a:extLst>
              <a:ext uri="{FF2B5EF4-FFF2-40B4-BE49-F238E27FC236}">
                <a16:creationId xmlns:a16="http://schemas.microsoft.com/office/drawing/2014/main" id="{EE864BF2-6C89-2246-AFF5-EF3976E4FEAF}"/>
              </a:ext>
            </a:extLst>
          </p:cNvPr>
          <p:cNvSpPr>
            <a:spLocks noGrp="1"/>
          </p:cNvSpPr>
          <p:nvPr>
            <p:ph type="subTitle" idx="1"/>
          </p:nvPr>
        </p:nvSpPr>
        <p:spPr>
          <a:xfrm>
            <a:off x="3029942" y="7204076"/>
            <a:ext cx="18179654" cy="3311524"/>
          </a:xfrm>
          <a:prstGeom prst="rect">
            <a:avLst/>
          </a:prstGeom>
        </p:spPr>
        <p:txBody>
          <a:bodyPr/>
          <a:lstStyle>
            <a:lvl1pPr marL="0" indent="0" algn="ctr">
              <a:buNone/>
              <a:defRPr sz="4772">
                <a:solidFill>
                  <a:srgbClr val="0D4F8C"/>
                </a:solidFill>
                <a:latin typeface="Trebuchet MS" panose="020B0603020202020204" pitchFamily="34" charset="0"/>
              </a:defRPr>
            </a:lvl1pPr>
            <a:lvl2pPr marL="909005" indent="0" algn="ctr">
              <a:buNone/>
              <a:defRPr sz="3976"/>
            </a:lvl2pPr>
            <a:lvl3pPr marL="1818010" indent="0" algn="ctr">
              <a:buNone/>
              <a:defRPr sz="3579"/>
            </a:lvl3pPr>
            <a:lvl4pPr marL="2727015" indent="0" algn="ctr">
              <a:buNone/>
              <a:defRPr sz="3181"/>
            </a:lvl4pPr>
            <a:lvl5pPr marL="3636020" indent="0" algn="ctr">
              <a:buNone/>
              <a:defRPr sz="3181"/>
            </a:lvl5pPr>
            <a:lvl6pPr marL="4545025" indent="0" algn="ctr">
              <a:buNone/>
              <a:defRPr sz="3181"/>
            </a:lvl6pPr>
            <a:lvl7pPr marL="5454030" indent="0" algn="ctr">
              <a:buNone/>
              <a:defRPr sz="3181"/>
            </a:lvl7pPr>
            <a:lvl8pPr marL="6363035" indent="0" algn="ctr">
              <a:buNone/>
              <a:defRPr sz="3181"/>
            </a:lvl8pPr>
            <a:lvl9pPr marL="7272040" indent="0" algn="ctr">
              <a:buNone/>
              <a:defRPr sz="3181"/>
            </a:lvl9pPr>
          </a:lstStyle>
          <a:p>
            <a:r>
              <a:rPr lang="el-GR" dirty="0"/>
              <a:t>Κάντε κλικ για να επεξεργαστείτε τον υπότιτλο του υποδείγματος</a:t>
            </a:r>
          </a:p>
        </p:txBody>
      </p:sp>
      <p:pic>
        <p:nvPicPr>
          <p:cNvPr id="4" name="Εικόνα 3"/>
          <p:cNvPicPr>
            <a:picLocks noChangeAspect="1"/>
          </p:cNvPicPr>
          <p:nvPr userDrawn="1"/>
        </p:nvPicPr>
        <p:blipFill>
          <a:blip r:embed="rId2"/>
          <a:stretch>
            <a:fillRect/>
          </a:stretch>
        </p:blipFill>
        <p:spPr>
          <a:xfrm>
            <a:off x="331682" y="12049125"/>
            <a:ext cx="6219825" cy="1666875"/>
          </a:xfrm>
          <a:prstGeom prst="rect">
            <a:avLst/>
          </a:prstGeom>
        </p:spPr>
      </p:pic>
      <p:pic>
        <p:nvPicPr>
          <p:cNvPr id="5" name="Εικόνα 7">
            <a:extLst>
              <a:ext uri="{FF2B5EF4-FFF2-40B4-BE49-F238E27FC236}">
                <a16:creationId xmlns:a16="http://schemas.microsoft.com/office/drawing/2014/main" id="{EF45411A-5D51-2885-1F66-15FECE4790B7}"/>
              </a:ext>
            </a:extLst>
          </p:cNvPr>
          <p:cNvPicPr>
            <a:picLocks noChangeAspect="1"/>
          </p:cNvPicPr>
          <p:nvPr userDrawn="1"/>
        </p:nvPicPr>
        <p:blipFill>
          <a:blip r:embed="rId3"/>
          <a:stretch>
            <a:fillRect/>
          </a:stretch>
        </p:blipFill>
        <p:spPr>
          <a:xfrm>
            <a:off x="817970" y="12481771"/>
            <a:ext cx="4855042" cy="961180"/>
          </a:xfrm>
          <a:prstGeom prst="rect">
            <a:avLst/>
          </a:prstGeom>
        </p:spPr>
      </p:pic>
    </p:spTree>
    <p:extLst>
      <p:ext uri="{BB962C8B-B14F-4D97-AF65-F5344CB8AC3E}">
        <p14:creationId xmlns:p14="http://schemas.microsoft.com/office/powerpoint/2010/main" val="39154155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1_Τίτλος και περιεχό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9CB91A0-D815-7746-ACA8-0558A82CD9C3}"/>
              </a:ext>
            </a:extLst>
          </p:cNvPr>
          <p:cNvSpPr>
            <a:spLocks noGrp="1"/>
          </p:cNvSpPr>
          <p:nvPr>
            <p:ph type="title"/>
          </p:nvPr>
        </p:nvSpPr>
        <p:spPr>
          <a:xfrm>
            <a:off x="1666468" y="730251"/>
            <a:ext cx="20906602" cy="1131800"/>
          </a:xfrm>
          <a:prstGeom prst="rect">
            <a:avLst/>
          </a:prstGeom>
        </p:spPr>
        <p:txBody>
          <a:bodyPr>
            <a:normAutofit/>
          </a:bodyPr>
          <a:lstStyle>
            <a:lvl1pPr>
              <a:defRPr sz="6000">
                <a:solidFill>
                  <a:srgbClr val="19BEDE"/>
                </a:solidFill>
                <a:latin typeface="Trebuchet MS" panose="020B0603020202020204" pitchFamily="34" charset="0"/>
              </a:defRPr>
            </a:lvl1pPr>
          </a:lstStyle>
          <a:p>
            <a:r>
              <a:rPr lang="el-GR" dirty="0"/>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C38BDAA8-7888-ED4B-B89C-9CBA272AA0C4}"/>
              </a:ext>
            </a:extLst>
          </p:cNvPr>
          <p:cNvSpPr>
            <a:spLocks noGrp="1"/>
          </p:cNvSpPr>
          <p:nvPr>
            <p:ph idx="1"/>
          </p:nvPr>
        </p:nvSpPr>
        <p:spPr>
          <a:xfrm>
            <a:off x="1666468" y="2576945"/>
            <a:ext cx="20906602" cy="9776981"/>
          </a:xfrm>
          <a:prstGeom prst="rect">
            <a:avLst/>
          </a:prstGeom>
        </p:spPr>
        <p:txBody>
          <a:bodyPr/>
          <a:lstStyle>
            <a:lvl1pPr>
              <a:defRPr sz="4800">
                <a:solidFill>
                  <a:srgbClr val="0D4F8C"/>
                </a:solidFill>
                <a:latin typeface="Trebuchet MS" panose="020B0603020202020204" pitchFamily="34" charset="0"/>
              </a:defRPr>
            </a:lvl1pPr>
            <a:lvl2pPr>
              <a:defRPr sz="4400">
                <a:solidFill>
                  <a:srgbClr val="0D4F8C"/>
                </a:solidFill>
                <a:latin typeface="Trebuchet MS" panose="020B0603020202020204" pitchFamily="34" charset="0"/>
              </a:defRPr>
            </a:lvl2pPr>
            <a:lvl3pPr>
              <a:defRPr>
                <a:solidFill>
                  <a:srgbClr val="0D4F8C"/>
                </a:solidFill>
                <a:latin typeface="Trebuchet MS" panose="020B0603020202020204" pitchFamily="34" charset="0"/>
              </a:defRPr>
            </a:lvl3pPr>
            <a:lvl4pPr>
              <a:defRPr>
                <a:solidFill>
                  <a:srgbClr val="0D4F8C"/>
                </a:solidFill>
                <a:latin typeface="Trebuchet MS" panose="020B0603020202020204" pitchFamily="34" charset="0"/>
              </a:defRPr>
            </a:lvl4pPr>
            <a:lvl5pPr>
              <a:defRPr>
                <a:solidFill>
                  <a:srgbClr val="0D4F8C"/>
                </a:solidFill>
                <a:latin typeface="Trebuchet MS" panose="020B0603020202020204" pitchFamily="34" charset="0"/>
              </a:defRPr>
            </a:lvl5pPr>
          </a:lstStyle>
          <a:p>
            <a:pPr lvl="0"/>
            <a:r>
              <a:rPr lang="el-GR" dirty="0"/>
              <a:t>Στυλ κειμένου υποδείγματος</a:t>
            </a:r>
          </a:p>
          <a:p>
            <a:pPr lvl="1"/>
            <a:r>
              <a:rPr lang="el-GR" dirty="0"/>
              <a:t>Δεύτερο επίπεδο</a:t>
            </a:r>
          </a:p>
          <a:p>
            <a:pPr lvl="2"/>
            <a:r>
              <a:rPr lang="el-GR" dirty="0"/>
              <a:t>Τρίτο επίπεδο</a:t>
            </a:r>
          </a:p>
          <a:p>
            <a:pPr lvl="3"/>
            <a:r>
              <a:rPr lang="el-GR" dirty="0"/>
              <a:t>Τέταρτο επίπεδο</a:t>
            </a:r>
          </a:p>
          <a:p>
            <a:pPr lvl="4"/>
            <a:r>
              <a:rPr lang="el-GR" dirty="0"/>
              <a:t>Πέμπτο επίπεδο</a:t>
            </a:r>
          </a:p>
        </p:txBody>
      </p:sp>
      <p:pic>
        <p:nvPicPr>
          <p:cNvPr id="4" name="Εικόνα 3"/>
          <p:cNvPicPr>
            <a:picLocks noChangeAspect="1"/>
          </p:cNvPicPr>
          <p:nvPr userDrawn="1"/>
        </p:nvPicPr>
        <p:blipFill>
          <a:blip r:embed="rId2"/>
          <a:stretch>
            <a:fillRect/>
          </a:stretch>
        </p:blipFill>
        <p:spPr>
          <a:xfrm>
            <a:off x="0" y="12542809"/>
            <a:ext cx="6219825" cy="1173192"/>
          </a:xfrm>
          <a:prstGeom prst="rect">
            <a:avLst/>
          </a:prstGeom>
        </p:spPr>
      </p:pic>
      <p:pic>
        <p:nvPicPr>
          <p:cNvPr id="5" name="Εικόνα 7">
            <a:extLst>
              <a:ext uri="{FF2B5EF4-FFF2-40B4-BE49-F238E27FC236}">
                <a16:creationId xmlns:a16="http://schemas.microsoft.com/office/drawing/2014/main" id="{72C80E0E-D490-784E-A26A-C1365362BF9A}"/>
              </a:ext>
            </a:extLst>
          </p:cNvPr>
          <p:cNvPicPr>
            <a:picLocks noChangeAspect="1"/>
          </p:cNvPicPr>
          <p:nvPr userDrawn="1"/>
        </p:nvPicPr>
        <p:blipFill>
          <a:blip r:embed="rId3"/>
          <a:stretch>
            <a:fillRect/>
          </a:stretch>
        </p:blipFill>
        <p:spPr>
          <a:xfrm>
            <a:off x="817970" y="12481771"/>
            <a:ext cx="4855042" cy="961180"/>
          </a:xfrm>
          <a:prstGeom prst="rect">
            <a:avLst/>
          </a:prstGeom>
        </p:spPr>
      </p:pic>
    </p:spTree>
    <p:extLst>
      <p:ext uri="{BB962C8B-B14F-4D97-AF65-F5344CB8AC3E}">
        <p14:creationId xmlns:p14="http://schemas.microsoft.com/office/powerpoint/2010/main" val="5025523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1_Κεφαλίδα ενότητα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52CA66A-1971-3745-A403-92564599CACE}"/>
              </a:ext>
            </a:extLst>
          </p:cNvPr>
          <p:cNvSpPr>
            <a:spLocks noGrp="1"/>
          </p:cNvSpPr>
          <p:nvPr>
            <p:ph type="title"/>
          </p:nvPr>
        </p:nvSpPr>
        <p:spPr>
          <a:xfrm>
            <a:off x="1653843" y="3419477"/>
            <a:ext cx="20906602" cy="5705474"/>
          </a:xfrm>
          <a:prstGeom prst="rect">
            <a:avLst/>
          </a:prstGeom>
        </p:spPr>
        <p:txBody>
          <a:bodyPr anchor="b"/>
          <a:lstStyle>
            <a:lvl1pPr>
              <a:defRPr sz="11929">
                <a:solidFill>
                  <a:srgbClr val="19BEDE"/>
                </a:solidFill>
                <a:latin typeface="Trebuchet MS" panose="020B0603020202020204" pitchFamily="34" charset="0"/>
              </a:defRPr>
            </a:lvl1pPr>
          </a:lstStyle>
          <a:p>
            <a:r>
              <a:rPr lang="el-GR" dirty="0"/>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11AED08D-2086-DB4B-A44B-CEEB3287E225}"/>
              </a:ext>
            </a:extLst>
          </p:cNvPr>
          <p:cNvSpPr>
            <a:spLocks noGrp="1"/>
          </p:cNvSpPr>
          <p:nvPr>
            <p:ph type="body" idx="1"/>
          </p:nvPr>
        </p:nvSpPr>
        <p:spPr>
          <a:xfrm>
            <a:off x="1653843" y="9178927"/>
            <a:ext cx="20906602" cy="3000374"/>
          </a:xfrm>
          <a:prstGeom prst="rect">
            <a:avLst/>
          </a:prstGeom>
        </p:spPr>
        <p:txBody>
          <a:bodyPr/>
          <a:lstStyle>
            <a:lvl1pPr marL="0" indent="0">
              <a:buNone/>
              <a:defRPr sz="4772">
                <a:solidFill>
                  <a:schemeClr val="tx1">
                    <a:tint val="75000"/>
                  </a:schemeClr>
                </a:solidFill>
                <a:latin typeface="Trebuchet MS" panose="020B0603020202020204" pitchFamily="34" charset="0"/>
              </a:defRPr>
            </a:lvl1pPr>
            <a:lvl2pPr marL="909005" indent="0">
              <a:buNone/>
              <a:defRPr sz="3976">
                <a:solidFill>
                  <a:schemeClr val="tx1">
                    <a:tint val="75000"/>
                  </a:schemeClr>
                </a:solidFill>
              </a:defRPr>
            </a:lvl2pPr>
            <a:lvl3pPr marL="1818010" indent="0">
              <a:buNone/>
              <a:defRPr sz="3579">
                <a:solidFill>
                  <a:schemeClr val="tx1">
                    <a:tint val="75000"/>
                  </a:schemeClr>
                </a:solidFill>
              </a:defRPr>
            </a:lvl3pPr>
            <a:lvl4pPr marL="2727015" indent="0">
              <a:buNone/>
              <a:defRPr sz="3181">
                <a:solidFill>
                  <a:schemeClr val="tx1">
                    <a:tint val="75000"/>
                  </a:schemeClr>
                </a:solidFill>
              </a:defRPr>
            </a:lvl4pPr>
            <a:lvl5pPr marL="3636020" indent="0">
              <a:buNone/>
              <a:defRPr sz="3181">
                <a:solidFill>
                  <a:schemeClr val="tx1">
                    <a:tint val="75000"/>
                  </a:schemeClr>
                </a:solidFill>
              </a:defRPr>
            </a:lvl5pPr>
            <a:lvl6pPr marL="4545025" indent="0">
              <a:buNone/>
              <a:defRPr sz="3181">
                <a:solidFill>
                  <a:schemeClr val="tx1">
                    <a:tint val="75000"/>
                  </a:schemeClr>
                </a:solidFill>
              </a:defRPr>
            </a:lvl6pPr>
            <a:lvl7pPr marL="5454030" indent="0">
              <a:buNone/>
              <a:defRPr sz="3181">
                <a:solidFill>
                  <a:schemeClr val="tx1">
                    <a:tint val="75000"/>
                  </a:schemeClr>
                </a:solidFill>
              </a:defRPr>
            </a:lvl7pPr>
            <a:lvl8pPr marL="6363035" indent="0">
              <a:buNone/>
              <a:defRPr sz="3181">
                <a:solidFill>
                  <a:schemeClr val="tx1">
                    <a:tint val="75000"/>
                  </a:schemeClr>
                </a:solidFill>
              </a:defRPr>
            </a:lvl8pPr>
            <a:lvl9pPr marL="7272040" indent="0">
              <a:buNone/>
              <a:defRPr sz="3181">
                <a:solidFill>
                  <a:schemeClr val="tx1">
                    <a:tint val="75000"/>
                  </a:schemeClr>
                </a:solidFill>
              </a:defRPr>
            </a:lvl9pPr>
          </a:lstStyle>
          <a:p>
            <a:pPr lvl="0"/>
            <a:r>
              <a:rPr lang="el-GR" dirty="0"/>
              <a:t>Στυλ κειμένου υποδείγματος</a:t>
            </a:r>
          </a:p>
        </p:txBody>
      </p:sp>
      <p:pic>
        <p:nvPicPr>
          <p:cNvPr id="4" name="Εικόνα 3"/>
          <p:cNvPicPr>
            <a:picLocks noChangeAspect="1"/>
          </p:cNvPicPr>
          <p:nvPr userDrawn="1"/>
        </p:nvPicPr>
        <p:blipFill>
          <a:blip r:embed="rId2"/>
          <a:stretch>
            <a:fillRect/>
          </a:stretch>
        </p:blipFill>
        <p:spPr>
          <a:xfrm>
            <a:off x="210913" y="12233277"/>
            <a:ext cx="6219825" cy="1482723"/>
          </a:xfrm>
          <a:prstGeom prst="rect">
            <a:avLst/>
          </a:prstGeom>
        </p:spPr>
      </p:pic>
      <p:pic>
        <p:nvPicPr>
          <p:cNvPr id="5" name="Εικόνα 7">
            <a:extLst>
              <a:ext uri="{FF2B5EF4-FFF2-40B4-BE49-F238E27FC236}">
                <a16:creationId xmlns:a16="http://schemas.microsoft.com/office/drawing/2014/main" id="{8643734C-70B0-976B-42B9-49C390542BBC}"/>
              </a:ext>
            </a:extLst>
          </p:cNvPr>
          <p:cNvPicPr>
            <a:picLocks noChangeAspect="1"/>
          </p:cNvPicPr>
          <p:nvPr userDrawn="1"/>
        </p:nvPicPr>
        <p:blipFill>
          <a:blip r:embed="rId3"/>
          <a:stretch>
            <a:fillRect/>
          </a:stretch>
        </p:blipFill>
        <p:spPr>
          <a:xfrm>
            <a:off x="817970" y="12481771"/>
            <a:ext cx="4855042" cy="961180"/>
          </a:xfrm>
          <a:prstGeom prst="rect">
            <a:avLst/>
          </a:prstGeom>
        </p:spPr>
      </p:pic>
    </p:spTree>
    <p:extLst>
      <p:ext uri="{BB962C8B-B14F-4D97-AF65-F5344CB8AC3E}">
        <p14:creationId xmlns:p14="http://schemas.microsoft.com/office/powerpoint/2010/main" val="41807864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1_Δύο περιεχόμεν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133454B-536C-8547-B386-167DF34C5FDD}"/>
              </a:ext>
            </a:extLst>
          </p:cNvPr>
          <p:cNvSpPr>
            <a:spLocks noGrp="1"/>
          </p:cNvSpPr>
          <p:nvPr>
            <p:ph type="title"/>
          </p:nvPr>
        </p:nvSpPr>
        <p:spPr>
          <a:xfrm>
            <a:off x="1666468" y="730251"/>
            <a:ext cx="20906602" cy="2651126"/>
          </a:xfrm>
          <a:prstGeom prst="rect">
            <a:avLst/>
          </a:prstGeom>
        </p:spPr>
        <p:txBody>
          <a:bodyPr/>
          <a:lstStyle>
            <a:lvl1pPr>
              <a:defRPr>
                <a:solidFill>
                  <a:srgbClr val="19BEDE"/>
                </a:solidFill>
                <a:latin typeface="Trebuchet MS" panose="020B0603020202020204" pitchFamily="34" charset="0"/>
              </a:defRPr>
            </a:lvl1pPr>
          </a:lstStyle>
          <a:p>
            <a:r>
              <a:rPr lang="el-GR" dirty="0"/>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4AD16F91-E89B-AF44-A663-D2508142488F}"/>
              </a:ext>
            </a:extLst>
          </p:cNvPr>
          <p:cNvSpPr>
            <a:spLocks noGrp="1"/>
          </p:cNvSpPr>
          <p:nvPr>
            <p:ph sz="half" idx="1"/>
          </p:nvPr>
        </p:nvSpPr>
        <p:spPr>
          <a:xfrm>
            <a:off x="1666468" y="3651250"/>
            <a:ext cx="10301804" cy="8702676"/>
          </a:xfrm>
          <a:prstGeom prst="rect">
            <a:avLst/>
          </a:prstGeom>
        </p:spPr>
        <p:txBody>
          <a:bodyPr/>
          <a:lstStyle>
            <a:lvl1pPr>
              <a:defRPr>
                <a:latin typeface="Trebuchet MS" panose="020B0603020202020204" pitchFamily="34" charset="0"/>
              </a:defRPr>
            </a:lvl1pPr>
            <a:lvl2pPr>
              <a:defRPr>
                <a:latin typeface="Trebuchet MS" panose="020B0603020202020204" pitchFamily="34" charset="0"/>
              </a:defRPr>
            </a:lvl2pPr>
            <a:lvl3pPr>
              <a:defRPr>
                <a:latin typeface="Trebuchet MS" panose="020B0603020202020204" pitchFamily="34" charset="0"/>
              </a:defRPr>
            </a:lvl3pPr>
            <a:lvl4pPr>
              <a:defRPr>
                <a:latin typeface="Trebuchet MS" panose="020B0603020202020204" pitchFamily="34" charset="0"/>
              </a:defRPr>
            </a:lvl4pPr>
            <a:lvl5pPr>
              <a:defRPr>
                <a:latin typeface="Trebuchet MS" panose="020B0603020202020204" pitchFamily="34" charset="0"/>
              </a:defRPr>
            </a:lvl5pPr>
          </a:lstStyle>
          <a:p>
            <a:pPr lvl="0"/>
            <a:r>
              <a:rPr lang="el-GR" dirty="0"/>
              <a:t>Στυλ κειμένου υποδείγματος</a:t>
            </a:r>
          </a:p>
          <a:p>
            <a:pPr lvl="1"/>
            <a:r>
              <a:rPr lang="el-GR" dirty="0"/>
              <a:t>Δεύτερο επίπεδο</a:t>
            </a:r>
          </a:p>
          <a:p>
            <a:pPr lvl="2"/>
            <a:r>
              <a:rPr lang="el-GR" dirty="0"/>
              <a:t>Τρίτο επίπεδο</a:t>
            </a:r>
          </a:p>
          <a:p>
            <a:pPr lvl="3"/>
            <a:r>
              <a:rPr lang="el-GR" dirty="0"/>
              <a:t>Τέταρτο επίπεδο</a:t>
            </a:r>
          </a:p>
          <a:p>
            <a:pPr lvl="4"/>
            <a:r>
              <a:rPr lang="el-GR" dirty="0"/>
              <a:t>Πέμπτο επίπεδο</a:t>
            </a:r>
          </a:p>
        </p:txBody>
      </p:sp>
      <p:sp>
        <p:nvSpPr>
          <p:cNvPr id="4" name="Θέση περιεχομένου 3">
            <a:extLst>
              <a:ext uri="{FF2B5EF4-FFF2-40B4-BE49-F238E27FC236}">
                <a16:creationId xmlns:a16="http://schemas.microsoft.com/office/drawing/2014/main" id="{0C2A62E8-7553-2A4C-B342-EFA0CF161C24}"/>
              </a:ext>
            </a:extLst>
          </p:cNvPr>
          <p:cNvSpPr>
            <a:spLocks noGrp="1"/>
          </p:cNvSpPr>
          <p:nvPr>
            <p:ph sz="half" idx="2"/>
          </p:nvPr>
        </p:nvSpPr>
        <p:spPr>
          <a:xfrm>
            <a:off x="12271266" y="3651250"/>
            <a:ext cx="10301804" cy="8702676"/>
          </a:xfrm>
          <a:prstGeom prst="rect">
            <a:avLst/>
          </a:prstGeom>
        </p:spPr>
        <p:txBody>
          <a:bodyPr/>
          <a:lstStyle>
            <a:lvl1pPr>
              <a:defRPr>
                <a:latin typeface="Trebuchet MS" panose="020B0603020202020204" pitchFamily="34" charset="0"/>
              </a:defRPr>
            </a:lvl1pPr>
            <a:lvl2pPr>
              <a:defRPr>
                <a:latin typeface="Trebuchet MS" panose="020B0603020202020204" pitchFamily="34" charset="0"/>
              </a:defRPr>
            </a:lvl2pPr>
            <a:lvl3pPr>
              <a:defRPr>
                <a:latin typeface="Trebuchet MS" panose="020B0603020202020204" pitchFamily="34" charset="0"/>
              </a:defRPr>
            </a:lvl3pPr>
            <a:lvl4pPr>
              <a:defRPr>
                <a:latin typeface="Trebuchet MS" panose="020B0603020202020204" pitchFamily="34" charset="0"/>
              </a:defRPr>
            </a:lvl4pPr>
            <a:lvl5pPr>
              <a:defRPr>
                <a:latin typeface="Trebuchet MS" panose="020B0603020202020204" pitchFamily="34" charset="0"/>
              </a:defRPr>
            </a:lvl5pPr>
          </a:lstStyle>
          <a:p>
            <a:pPr lvl="0"/>
            <a:r>
              <a:rPr lang="el-GR" dirty="0"/>
              <a:t>Στυλ κειμένου υποδείγματος</a:t>
            </a:r>
          </a:p>
          <a:p>
            <a:pPr lvl="1"/>
            <a:r>
              <a:rPr lang="el-GR" dirty="0"/>
              <a:t>Δεύτερο επίπεδο</a:t>
            </a:r>
          </a:p>
          <a:p>
            <a:pPr lvl="2"/>
            <a:r>
              <a:rPr lang="el-GR" dirty="0"/>
              <a:t>Τρίτο επίπεδο</a:t>
            </a:r>
          </a:p>
          <a:p>
            <a:pPr lvl="3"/>
            <a:r>
              <a:rPr lang="el-GR" dirty="0"/>
              <a:t>Τέταρτο επίπεδο</a:t>
            </a:r>
          </a:p>
          <a:p>
            <a:pPr lvl="4"/>
            <a:r>
              <a:rPr lang="el-GR" dirty="0"/>
              <a:t>Πέμπτο επίπεδο</a:t>
            </a:r>
          </a:p>
        </p:txBody>
      </p:sp>
      <p:pic>
        <p:nvPicPr>
          <p:cNvPr id="5" name="Εικόνα 4"/>
          <p:cNvPicPr>
            <a:picLocks noChangeAspect="1"/>
          </p:cNvPicPr>
          <p:nvPr userDrawn="1"/>
        </p:nvPicPr>
        <p:blipFill>
          <a:blip r:embed="rId2"/>
          <a:stretch>
            <a:fillRect/>
          </a:stretch>
        </p:blipFill>
        <p:spPr>
          <a:xfrm>
            <a:off x="210912" y="12353926"/>
            <a:ext cx="5758567" cy="1237979"/>
          </a:xfrm>
          <a:prstGeom prst="rect">
            <a:avLst/>
          </a:prstGeom>
        </p:spPr>
      </p:pic>
      <p:pic>
        <p:nvPicPr>
          <p:cNvPr id="6" name="Εικόνα 7">
            <a:extLst>
              <a:ext uri="{FF2B5EF4-FFF2-40B4-BE49-F238E27FC236}">
                <a16:creationId xmlns:a16="http://schemas.microsoft.com/office/drawing/2014/main" id="{AA5C1062-E465-D491-F39E-82B93159A42E}"/>
              </a:ext>
            </a:extLst>
          </p:cNvPr>
          <p:cNvPicPr>
            <a:picLocks noChangeAspect="1"/>
          </p:cNvPicPr>
          <p:nvPr userDrawn="1"/>
        </p:nvPicPr>
        <p:blipFill>
          <a:blip r:embed="rId3"/>
          <a:stretch>
            <a:fillRect/>
          </a:stretch>
        </p:blipFill>
        <p:spPr>
          <a:xfrm>
            <a:off x="817970" y="12481771"/>
            <a:ext cx="4855042" cy="961180"/>
          </a:xfrm>
          <a:prstGeom prst="rect">
            <a:avLst/>
          </a:prstGeom>
        </p:spPr>
      </p:pic>
    </p:spTree>
    <p:extLst>
      <p:ext uri="{BB962C8B-B14F-4D97-AF65-F5344CB8AC3E}">
        <p14:creationId xmlns:p14="http://schemas.microsoft.com/office/powerpoint/2010/main" val="32568681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1_Σύγκριση">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4E3C192-E8D6-C541-99B1-5FC986B72C73}"/>
              </a:ext>
            </a:extLst>
          </p:cNvPr>
          <p:cNvSpPr>
            <a:spLocks noGrp="1"/>
          </p:cNvSpPr>
          <p:nvPr>
            <p:ph type="title"/>
          </p:nvPr>
        </p:nvSpPr>
        <p:spPr>
          <a:xfrm>
            <a:off x="1669625" y="730251"/>
            <a:ext cx="20906602" cy="2651126"/>
          </a:xfrm>
          <a:prstGeom prst="rect">
            <a:avLst/>
          </a:prstGeom>
        </p:spPr>
        <p:txBody>
          <a:bodyPr/>
          <a:lstStyle>
            <a:lvl1pPr>
              <a:defRPr>
                <a:solidFill>
                  <a:srgbClr val="19BEDE"/>
                </a:solidFill>
                <a:latin typeface="Trebuchet MS" panose="020B0603020202020204" pitchFamily="34" charset="0"/>
              </a:defRPr>
            </a:lvl1pPr>
          </a:lstStyle>
          <a:p>
            <a:r>
              <a:rPr lang="el-GR" dirty="0"/>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9922D709-00C7-6849-82F6-B71C2F281DBA}"/>
              </a:ext>
            </a:extLst>
          </p:cNvPr>
          <p:cNvSpPr>
            <a:spLocks noGrp="1"/>
          </p:cNvSpPr>
          <p:nvPr>
            <p:ph type="body" idx="1"/>
          </p:nvPr>
        </p:nvSpPr>
        <p:spPr>
          <a:xfrm>
            <a:off x="1669626" y="3362326"/>
            <a:ext cx="10254460" cy="1647824"/>
          </a:xfrm>
          <a:prstGeom prst="rect">
            <a:avLst/>
          </a:prstGeom>
        </p:spPr>
        <p:txBody>
          <a:bodyPr anchor="b"/>
          <a:lstStyle>
            <a:lvl1pPr marL="0" indent="0">
              <a:buNone/>
              <a:defRPr sz="4772" b="1">
                <a:solidFill>
                  <a:srgbClr val="0D4F8C"/>
                </a:solidFill>
                <a:latin typeface="Trebuchet MS" panose="020B0603020202020204" pitchFamily="34" charset="0"/>
              </a:defRPr>
            </a:lvl1pPr>
            <a:lvl2pPr marL="909005" indent="0">
              <a:buNone/>
              <a:defRPr sz="3976" b="1"/>
            </a:lvl2pPr>
            <a:lvl3pPr marL="1818010" indent="0">
              <a:buNone/>
              <a:defRPr sz="3579" b="1"/>
            </a:lvl3pPr>
            <a:lvl4pPr marL="2727015" indent="0">
              <a:buNone/>
              <a:defRPr sz="3181" b="1"/>
            </a:lvl4pPr>
            <a:lvl5pPr marL="3636020" indent="0">
              <a:buNone/>
              <a:defRPr sz="3181" b="1"/>
            </a:lvl5pPr>
            <a:lvl6pPr marL="4545025" indent="0">
              <a:buNone/>
              <a:defRPr sz="3181" b="1"/>
            </a:lvl6pPr>
            <a:lvl7pPr marL="5454030" indent="0">
              <a:buNone/>
              <a:defRPr sz="3181" b="1"/>
            </a:lvl7pPr>
            <a:lvl8pPr marL="6363035" indent="0">
              <a:buNone/>
              <a:defRPr sz="3181" b="1"/>
            </a:lvl8pPr>
            <a:lvl9pPr marL="7272040" indent="0">
              <a:buNone/>
              <a:defRPr sz="3181" b="1"/>
            </a:lvl9pPr>
          </a:lstStyle>
          <a:p>
            <a:pPr lvl="0"/>
            <a:r>
              <a:rPr lang="el-GR" dirty="0"/>
              <a:t>Στυλ κειμένου υποδείγματος</a:t>
            </a:r>
          </a:p>
        </p:txBody>
      </p:sp>
      <p:sp>
        <p:nvSpPr>
          <p:cNvPr id="4" name="Θέση περιεχομένου 3">
            <a:extLst>
              <a:ext uri="{FF2B5EF4-FFF2-40B4-BE49-F238E27FC236}">
                <a16:creationId xmlns:a16="http://schemas.microsoft.com/office/drawing/2014/main" id="{E7DFD192-A261-B246-8F4F-44230F988EA9}"/>
              </a:ext>
            </a:extLst>
          </p:cNvPr>
          <p:cNvSpPr>
            <a:spLocks noGrp="1"/>
          </p:cNvSpPr>
          <p:nvPr>
            <p:ph sz="half" idx="2"/>
          </p:nvPr>
        </p:nvSpPr>
        <p:spPr>
          <a:xfrm>
            <a:off x="1669626" y="5010150"/>
            <a:ext cx="10254460" cy="7369176"/>
          </a:xfrm>
          <a:prstGeom prst="rect">
            <a:avLst/>
          </a:prstGeom>
        </p:spPr>
        <p:txBody>
          <a:bodyPr/>
          <a:lstStyle>
            <a:lvl1pPr>
              <a:defRPr>
                <a:solidFill>
                  <a:srgbClr val="0D4F8C"/>
                </a:solidFill>
                <a:latin typeface="Trebuchet MS" panose="020B0603020202020204" pitchFamily="34" charset="0"/>
              </a:defRPr>
            </a:lvl1pPr>
            <a:lvl2pPr>
              <a:defRPr>
                <a:solidFill>
                  <a:srgbClr val="0D4F8C"/>
                </a:solidFill>
                <a:latin typeface="Trebuchet MS" panose="020B0603020202020204" pitchFamily="34" charset="0"/>
              </a:defRPr>
            </a:lvl2pPr>
            <a:lvl3pPr>
              <a:defRPr>
                <a:solidFill>
                  <a:srgbClr val="0D4F8C"/>
                </a:solidFill>
                <a:latin typeface="Trebuchet MS" panose="020B0603020202020204" pitchFamily="34" charset="0"/>
              </a:defRPr>
            </a:lvl3pPr>
            <a:lvl4pPr>
              <a:defRPr>
                <a:solidFill>
                  <a:srgbClr val="0D4F8C"/>
                </a:solidFill>
                <a:latin typeface="Trebuchet MS" panose="020B0603020202020204" pitchFamily="34" charset="0"/>
              </a:defRPr>
            </a:lvl4pPr>
            <a:lvl5pPr>
              <a:defRPr>
                <a:solidFill>
                  <a:srgbClr val="0D4F8C"/>
                </a:solidFill>
                <a:latin typeface="Trebuchet MS" panose="020B0603020202020204" pitchFamily="34" charset="0"/>
              </a:defRPr>
            </a:lvl5pPr>
          </a:lstStyle>
          <a:p>
            <a:pPr lvl="0"/>
            <a:r>
              <a:rPr lang="el-GR" dirty="0"/>
              <a:t>Στυλ κειμένου υποδείγματος</a:t>
            </a:r>
          </a:p>
          <a:p>
            <a:pPr lvl="1"/>
            <a:r>
              <a:rPr lang="el-GR" dirty="0"/>
              <a:t>Δεύτερο επίπεδο</a:t>
            </a:r>
          </a:p>
          <a:p>
            <a:pPr lvl="2"/>
            <a:r>
              <a:rPr lang="el-GR" dirty="0"/>
              <a:t>Τρίτο επίπεδο</a:t>
            </a:r>
          </a:p>
          <a:p>
            <a:pPr lvl="3"/>
            <a:r>
              <a:rPr lang="el-GR" dirty="0"/>
              <a:t>Τέταρτο επίπεδο</a:t>
            </a:r>
          </a:p>
          <a:p>
            <a:pPr lvl="4"/>
            <a:r>
              <a:rPr lang="el-GR" dirty="0"/>
              <a:t>Πέμπτο επίπεδο</a:t>
            </a:r>
          </a:p>
        </p:txBody>
      </p:sp>
      <p:sp>
        <p:nvSpPr>
          <p:cNvPr id="5" name="Θέση κειμένου 4">
            <a:extLst>
              <a:ext uri="{FF2B5EF4-FFF2-40B4-BE49-F238E27FC236}">
                <a16:creationId xmlns:a16="http://schemas.microsoft.com/office/drawing/2014/main" id="{B53B8C0F-27A1-9641-9516-D33AEA8CE451}"/>
              </a:ext>
            </a:extLst>
          </p:cNvPr>
          <p:cNvSpPr>
            <a:spLocks noGrp="1"/>
          </p:cNvSpPr>
          <p:nvPr>
            <p:ph type="body" sz="quarter" idx="3"/>
          </p:nvPr>
        </p:nvSpPr>
        <p:spPr>
          <a:xfrm>
            <a:off x="12271266" y="3362326"/>
            <a:ext cx="10304961" cy="1647824"/>
          </a:xfrm>
          <a:prstGeom prst="rect">
            <a:avLst/>
          </a:prstGeom>
        </p:spPr>
        <p:txBody>
          <a:bodyPr anchor="b"/>
          <a:lstStyle>
            <a:lvl1pPr marL="0" indent="0">
              <a:buNone/>
              <a:defRPr sz="4772" b="1">
                <a:solidFill>
                  <a:srgbClr val="0D4F8C"/>
                </a:solidFill>
                <a:latin typeface="Trebuchet MS" panose="020B0603020202020204" pitchFamily="34" charset="0"/>
              </a:defRPr>
            </a:lvl1pPr>
            <a:lvl2pPr marL="909005" indent="0">
              <a:buNone/>
              <a:defRPr sz="3976" b="1"/>
            </a:lvl2pPr>
            <a:lvl3pPr marL="1818010" indent="0">
              <a:buNone/>
              <a:defRPr sz="3579" b="1"/>
            </a:lvl3pPr>
            <a:lvl4pPr marL="2727015" indent="0">
              <a:buNone/>
              <a:defRPr sz="3181" b="1"/>
            </a:lvl4pPr>
            <a:lvl5pPr marL="3636020" indent="0">
              <a:buNone/>
              <a:defRPr sz="3181" b="1"/>
            </a:lvl5pPr>
            <a:lvl6pPr marL="4545025" indent="0">
              <a:buNone/>
              <a:defRPr sz="3181" b="1"/>
            </a:lvl6pPr>
            <a:lvl7pPr marL="5454030" indent="0">
              <a:buNone/>
              <a:defRPr sz="3181" b="1"/>
            </a:lvl7pPr>
            <a:lvl8pPr marL="6363035" indent="0">
              <a:buNone/>
              <a:defRPr sz="3181" b="1"/>
            </a:lvl8pPr>
            <a:lvl9pPr marL="7272040" indent="0">
              <a:buNone/>
              <a:defRPr sz="3181" b="1"/>
            </a:lvl9pPr>
          </a:lstStyle>
          <a:p>
            <a:pPr lvl="0"/>
            <a:r>
              <a:rPr lang="el-GR" dirty="0"/>
              <a:t>Στυλ κειμένου υποδείγματος</a:t>
            </a:r>
          </a:p>
        </p:txBody>
      </p:sp>
      <p:sp>
        <p:nvSpPr>
          <p:cNvPr id="6" name="Θέση περιεχομένου 5">
            <a:extLst>
              <a:ext uri="{FF2B5EF4-FFF2-40B4-BE49-F238E27FC236}">
                <a16:creationId xmlns:a16="http://schemas.microsoft.com/office/drawing/2014/main" id="{780BAD56-F9FA-1C47-B89A-73E69F5C3BE6}"/>
              </a:ext>
            </a:extLst>
          </p:cNvPr>
          <p:cNvSpPr>
            <a:spLocks noGrp="1"/>
          </p:cNvSpPr>
          <p:nvPr>
            <p:ph sz="quarter" idx="4"/>
          </p:nvPr>
        </p:nvSpPr>
        <p:spPr>
          <a:xfrm>
            <a:off x="12271266" y="5010150"/>
            <a:ext cx="10304961" cy="7369176"/>
          </a:xfrm>
          <a:prstGeom prst="rect">
            <a:avLst/>
          </a:prstGeom>
        </p:spPr>
        <p:txBody>
          <a:bodyPr/>
          <a:lstStyle>
            <a:lvl1pPr>
              <a:defRPr>
                <a:solidFill>
                  <a:srgbClr val="0D4F8C"/>
                </a:solidFill>
                <a:latin typeface="Trebuchet MS" panose="020B0603020202020204" pitchFamily="34" charset="0"/>
              </a:defRPr>
            </a:lvl1pPr>
            <a:lvl2pPr>
              <a:defRPr>
                <a:solidFill>
                  <a:srgbClr val="0D4F8C"/>
                </a:solidFill>
                <a:latin typeface="Trebuchet MS" panose="020B0603020202020204" pitchFamily="34" charset="0"/>
              </a:defRPr>
            </a:lvl2pPr>
            <a:lvl3pPr>
              <a:defRPr>
                <a:solidFill>
                  <a:srgbClr val="0D4F8C"/>
                </a:solidFill>
                <a:latin typeface="Trebuchet MS" panose="020B0603020202020204" pitchFamily="34" charset="0"/>
              </a:defRPr>
            </a:lvl3pPr>
            <a:lvl4pPr>
              <a:defRPr>
                <a:solidFill>
                  <a:srgbClr val="0D4F8C"/>
                </a:solidFill>
                <a:latin typeface="Trebuchet MS" panose="020B0603020202020204" pitchFamily="34" charset="0"/>
              </a:defRPr>
            </a:lvl4pPr>
            <a:lvl5pPr>
              <a:defRPr>
                <a:solidFill>
                  <a:srgbClr val="0D4F8C"/>
                </a:solidFill>
                <a:latin typeface="Trebuchet MS" panose="020B0603020202020204" pitchFamily="34" charset="0"/>
              </a:defRPr>
            </a:lvl5pPr>
          </a:lstStyle>
          <a:p>
            <a:pPr lvl="0"/>
            <a:r>
              <a:rPr lang="el-GR" dirty="0"/>
              <a:t>Στυλ κειμένου υποδείγματος</a:t>
            </a:r>
          </a:p>
          <a:p>
            <a:pPr lvl="1"/>
            <a:r>
              <a:rPr lang="el-GR" dirty="0"/>
              <a:t>Δεύτερο επίπεδο</a:t>
            </a:r>
          </a:p>
          <a:p>
            <a:pPr lvl="2"/>
            <a:r>
              <a:rPr lang="el-GR" dirty="0"/>
              <a:t>Τρίτο επίπεδο</a:t>
            </a:r>
          </a:p>
          <a:p>
            <a:pPr lvl="3"/>
            <a:r>
              <a:rPr lang="el-GR" dirty="0"/>
              <a:t>Τέταρτο επίπεδο</a:t>
            </a:r>
          </a:p>
          <a:p>
            <a:pPr lvl="4"/>
            <a:r>
              <a:rPr lang="el-GR" dirty="0"/>
              <a:t>Πέμπτο επίπεδο</a:t>
            </a:r>
          </a:p>
        </p:txBody>
      </p:sp>
      <p:pic>
        <p:nvPicPr>
          <p:cNvPr id="7" name="Εικόνα 6"/>
          <p:cNvPicPr>
            <a:picLocks noChangeAspect="1"/>
          </p:cNvPicPr>
          <p:nvPr userDrawn="1"/>
        </p:nvPicPr>
        <p:blipFill>
          <a:blip r:embed="rId2"/>
          <a:stretch>
            <a:fillRect/>
          </a:stretch>
        </p:blipFill>
        <p:spPr>
          <a:xfrm>
            <a:off x="297177" y="12442616"/>
            <a:ext cx="6219825" cy="1273384"/>
          </a:xfrm>
          <a:prstGeom prst="rect">
            <a:avLst/>
          </a:prstGeom>
        </p:spPr>
      </p:pic>
      <p:pic>
        <p:nvPicPr>
          <p:cNvPr id="8" name="Εικόνα 7">
            <a:extLst>
              <a:ext uri="{FF2B5EF4-FFF2-40B4-BE49-F238E27FC236}">
                <a16:creationId xmlns:a16="http://schemas.microsoft.com/office/drawing/2014/main" id="{AE9713A0-3A3E-BC27-4A91-38EDE20E90AC}"/>
              </a:ext>
            </a:extLst>
          </p:cNvPr>
          <p:cNvPicPr>
            <a:picLocks noChangeAspect="1"/>
          </p:cNvPicPr>
          <p:nvPr userDrawn="1"/>
        </p:nvPicPr>
        <p:blipFill>
          <a:blip r:embed="rId3"/>
          <a:stretch>
            <a:fillRect/>
          </a:stretch>
        </p:blipFill>
        <p:spPr>
          <a:xfrm>
            <a:off x="817970" y="12481771"/>
            <a:ext cx="4855042" cy="961180"/>
          </a:xfrm>
          <a:prstGeom prst="rect">
            <a:avLst/>
          </a:prstGeom>
        </p:spPr>
      </p:pic>
    </p:spTree>
    <p:extLst>
      <p:ext uri="{BB962C8B-B14F-4D97-AF65-F5344CB8AC3E}">
        <p14:creationId xmlns:p14="http://schemas.microsoft.com/office/powerpoint/2010/main" val="202283398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3.jpg"/><Relationship Id="rId7" Type="http://schemas.openxmlformats.org/officeDocument/2006/relationships/image" Target="../media/image2.png"/><Relationship Id="rId2" Type="http://schemas.openxmlformats.org/officeDocument/2006/relationships/theme" Target="../theme/theme2.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slideLayout" Target="../slideLayouts/slideLayout15.xml"/><Relationship Id="rId18" Type="http://schemas.openxmlformats.org/officeDocument/2006/relationships/slideLayout" Target="../slideLayouts/slideLayout20.xml"/><Relationship Id="rId3" Type="http://schemas.openxmlformats.org/officeDocument/2006/relationships/slideLayout" Target="../slideLayouts/slideLayout5.xml"/><Relationship Id="rId21" Type="http://schemas.openxmlformats.org/officeDocument/2006/relationships/image" Target="../media/image7.jpeg"/><Relationship Id="rId7" Type="http://schemas.openxmlformats.org/officeDocument/2006/relationships/slideLayout" Target="../slideLayouts/slideLayout9.xml"/><Relationship Id="rId12" Type="http://schemas.openxmlformats.org/officeDocument/2006/relationships/slideLayout" Target="../slideLayouts/slideLayout14.xml"/><Relationship Id="rId17" Type="http://schemas.openxmlformats.org/officeDocument/2006/relationships/slideLayout" Target="../slideLayouts/slideLayout19.xml"/><Relationship Id="rId2" Type="http://schemas.openxmlformats.org/officeDocument/2006/relationships/slideLayout" Target="../slideLayouts/slideLayout4.xml"/><Relationship Id="rId16" Type="http://schemas.openxmlformats.org/officeDocument/2006/relationships/slideLayout" Target="../slideLayouts/slideLayout18.xml"/><Relationship Id="rId20" Type="http://schemas.openxmlformats.org/officeDocument/2006/relationships/theme" Target="../theme/theme3.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5" Type="http://schemas.openxmlformats.org/officeDocument/2006/relationships/slideLayout" Target="../slideLayouts/slideLayout17.xml"/><Relationship Id="rId23" Type="http://schemas.openxmlformats.org/officeDocument/2006/relationships/image" Target="../media/image5.png"/><Relationship Id="rId10" Type="http://schemas.openxmlformats.org/officeDocument/2006/relationships/slideLayout" Target="../slideLayouts/slideLayout12.xml"/><Relationship Id="rId19" Type="http://schemas.openxmlformats.org/officeDocument/2006/relationships/slideLayout" Target="../slideLayouts/slideLayout21.xml"/><Relationship Id="rId4" Type="http://schemas.openxmlformats.org/officeDocument/2006/relationships/slideLayout" Target="../slideLayouts/slideLayout6.xml"/><Relationship Id="rId9" Type="http://schemas.openxmlformats.org/officeDocument/2006/relationships/slideLayout" Target="../slideLayouts/slideLayout11.xml"/><Relationship Id="rId14" Type="http://schemas.openxmlformats.org/officeDocument/2006/relationships/slideLayout" Target="../slideLayouts/slideLayout16.xml"/><Relationship Id="rId22"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Θέση τίτλου 1">
            <a:extLst>
              <a:ext uri="{FF2B5EF4-FFF2-40B4-BE49-F238E27FC236}">
                <a16:creationId xmlns:a16="http://schemas.microsoft.com/office/drawing/2014/main" id="{72EFEEE7-16A3-129E-A980-495951F3EEFA}"/>
              </a:ext>
            </a:extLst>
          </p:cNvPr>
          <p:cNvSpPr>
            <a:spLocks noGrp="1"/>
          </p:cNvSpPr>
          <p:nvPr>
            <p:ph type="title"/>
          </p:nvPr>
        </p:nvSpPr>
        <p:spPr>
          <a:xfrm>
            <a:off x="1406758" y="1775281"/>
            <a:ext cx="20906602" cy="2651126"/>
          </a:xfrm>
          <a:prstGeom prst="rect">
            <a:avLst/>
          </a:prstGeom>
        </p:spPr>
        <p:txBody>
          <a:bodyPr vert="horz" lIns="91440" tIns="45720" rIns="91440" bIns="45720" rtlCol="0" anchor="ctr">
            <a:normAutofit/>
          </a:bodyPr>
          <a:lstStyle/>
          <a:p>
            <a:r>
              <a:rPr lang="el-GR" dirty="0"/>
              <a:t>Κάντε κλικ για να επεξεργαστείτε τον τίτλο υποδείγματος</a:t>
            </a:r>
          </a:p>
        </p:txBody>
      </p:sp>
      <p:sp>
        <p:nvSpPr>
          <p:cNvPr id="5" name="Θέση υποσέλιδου 4">
            <a:extLst>
              <a:ext uri="{FF2B5EF4-FFF2-40B4-BE49-F238E27FC236}">
                <a16:creationId xmlns:a16="http://schemas.microsoft.com/office/drawing/2014/main" id="{40269398-EA6B-43F4-1772-65E972F5A303}"/>
              </a:ext>
            </a:extLst>
          </p:cNvPr>
          <p:cNvSpPr>
            <a:spLocks noGrp="1"/>
          </p:cNvSpPr>
          <p:nvPr>
            <p:ph type="ftr" sz="quarter" idx="3"/>
          </p:nvPr>
        </p:nvSpPr>
        <p:spPr>
          <a:xfrm>
            <a:off x="8029347" y="12712703"/>
            <a:ext cx="8180844" cy="730250"/>
          </a:xfrm>
          <a:prstGeom prst="rect">
            <a:avLst/>
          </a:prstGeom>
        </p:spPr>
        <p:txBody>
          <a:bodyPr vert="horz" lIns="91440" tIns="45720" rIns="91440" bIns="45720" rtlCol="0" anchor="ctr"/>
          <a:lstStyle>
            <a:lvl1pPr algn="ctr">
              <a:defRPr sz="2386">
                <a:solidFill>
                  <a:schemeClr val="tx1">
                    <a:tint val="75000"/>
                  </a:schemeClr>
                </a:solidFill>
              </a:defRPr>
            </a:lvl1pPr>
          </a:lstStyle>
          <a:p>
            <a:endParaRPr lang="el-GR"/>
          </a:p>
        </p:txBody>
      </p:sp>
      <p:sp>
        <p:nvSpPr>
          <p:cNvPr id="6" name="Θέση αριθμού διαφάνειας 5">
            <a:extLst>
              <a:ext uri="{FF2B5EF4-FFF2-40B4-BE49-F238E27FC236}">
                <a16:creationId xmlns:a16="http://schemas.microsoft.com/office/drawing/2014/main" id="{2CDBA4EF-1999-F613-70F6-2AD4EF7FFCD6}"/>
              </a:ext>
            </a:extLst>
          </p:cNvPr>
          <p:cNvSpPr>
            <a:spLocks noGrp="1"/>
          </p:cNvSpPr>
          <p:nvPr>
            <p:ph type="sldNum" sz="quarter" idx="4"/>
          </p:nvPr>
        </p:nvSpPr>
        <p:spPr>
          <a:xfrm>
            <a:off x="17119174" y="12712703"/>
            <a:ext cx="5453896" cy="730250"/>
          </a:xfrm>
          <a:prstGeom prst="rect">
            <a:avLst/>
          </a:prstGeom>
        </p:spPr>
        <p:txBody>
          <a:bodyPr vert="horz" lIns="91440" tIns="45720" rIns="91440" bIns="45720" rtlCol="0" anchor="ctr"/>
          <a:lstStyle>
            <a:lvl1pPr algn="r">
              <a:defRPr sz="2386">
                <a:solidFill>
                  <a:schemeClr val="tx1">
                    <a:tint val="75000"/>
                  </a:schemeClr>
                </a:solidFill>
              </a:defRPr>
            </a:lvl1pPr>
          </a:lstStyle>
          <a:p>
            <a:fld id="{F8B1DC26-6129-45E6-B3DE-8F39747A7F71}" type="slidenum">
              <a:rPr lang="el-GR" smtClean="0"/>
              <a:t>‹#›</a:t>
            </a:fld>
            <a:endParaRPr lang="el-GR"/>
          </a:p>
        </p:txBody>
      </p:sp>
      <p:pic>
        <p:nvPicPr>
          <p:cNvPr id="3" name="Εικόνα 7">
            <a:extLst>
              <a:ext uri="{FF2B5EF4-FFF2-40B4-BE49-F238E27FC236}">
                <a16:creationId xmlns:a16="http://schemas.microsoft.com/office/drawing/2014/main" id="{BC9246A8-6592-AB4F-5818-DE746988A0B5}"/>
              </a:ext>
            </a:extLst>
          </p:cNvPr>
          <p:cNvPicPr>
            <a:picLocks noChangeAspect="1"/>
          </p:cNvPicPr>
          <p:nvPr userDrawn="1"/>
        </p:nvPicPr>
        <p:blipFill>
          <a:blip r:embed="rId4"/>
          <a:stretch>
            <a:fillRect/>
          </a:stretch>
        </p:blipFill>
        <p:spPr>
          <a:xfrm>
            <a:off x="970370" y="12634171"/>
            <a:ext cx="4855042" cy="961180"/>
          </a:xfrm>
          <a:prstGeom prst="rect">
            <a:avLst/>
          </a:prstGeom>
        </p:spPr>
      </p:pic>
    </p:spTree>
    <p:extLst>
      <p:ext uri="{BB962C8B-B14F-4D97-AF65-F5344CB8AC3E}">
        <p14:creationId xmlns:p14="http://schemas.microsoft.com/office/powerpoint/2010/main" val="3857993587"/>
      </p:ext>
    </p:extLst>
  </p:cSld>
  <p:clrMap bg1="lt1" tx1="dk1" bg2="lt2" tx2="dk2" accent1="accent1" accent2="accent2" accent3="accent3" accent4="accent4" accent5="accent5" accent6="accent6" hlink="hlink" folHlink="folHlink"/>
  <p:sldLayoutIdLst>
    <p:sldLayoutId id="2147483664" r:id="rId1"/>
  </p:sldLayoutIdLst>
  <p:txStyles>
    <p:titleStyle>
      <a:lvl1pPr algn="l" defTabSz="1817964" rtl="0" eaLnBrk="1" latinLnBrk="0" hangingPunct="1">
        <a:lnSpc>
          <a:spcPct val="90000"/>
        </a:lnSpc>
        <a:spcBef>
          <a:spcPct val="0"/>
        </a:spcBef>
        <a:buNone/>
        <a:defRPr sz="7158" kern="1200">
          <a:solidFill>
            <a:srgbClr val="19BEDE"/>
          </a:solidFill>
          <a:latin typeface="Trebuchet MS" panose="020B0603020202020204" pitchFamily="34" charset="0"/>
          <a:ea typeface="+mj-ea"/>
          <a:cs typeface="+mj-cs"/>
        </a:defRPr>
      </a:lvl1pPr>
    </p:titleStyle>
    <p:bodyStyle>
      <a:lvl1pPr marL="454491" indent="-454491" algn="l" defTabSz="1817964" rtl="0" eaLnBrk="1" latinLnBrk="0" hangingPunct="1">
        <a:lnSpc>
          <a:spcPct val="90000"/>
        </a:lnSpc>
        <a:spcBef>
          <a:spcPts val="1988"/>
        </a:spcBef>
        <a:buFont typeface="Arial" panose="020B0604020202020204" pitchFamily="34" charset="0"/>
        <a:buChar char="•"/>
        <a:defRPr sz="5567" kern="1200">
          <a:solidFill>
            <a:schemeClr val="tx1"/>
          </a:solidFill>
          <a:latin typeface="+mn-lt"/>
          <a:ea typeface="+mn-ea"/>
          <a:cs typeface="+mn-cs"/>
        </a:defRPr>
      </a:lvl1pPr>
      <a:lvl2pPr marL="1363474" indent="-454491" algn="l" defTabSz="1817964" rtl="0" eaLnBrk="1" latinLnBrk="0" hangingPunct="1">
        <a:lnSpc>
          <a:spcPct val="90000"/>
        </a:lnSpc>
        <a:spcBef>
          <a:spcPts val="994"/>
        </a:spcBef>
        <a:buFont typeface="Arial" panose="020B0604020202020204" pitchFamily="34" charset="0"/>
        <a:buChar char="•"/>
        <a:defRPr sz="4772" kern="1200">
          <a:solidFill>
            <a:schemeClr val="tx1"/>
          </a:solidFill>
          <a:latin typeface="+mn-lt"/>
          <a:ea typeface="+mn-ea"/>
          <a:cs typeface="+mn-cs"/>
        </a:defRPr>
      </a:lvl2pPr>
      <a:lvl3pPr marL="2272455" indent="-454491" algn="l" defTabSz="1817964" rtl="0" eaLnBrk="1" latinLnBrk="0" hangingPunct="1">
        <a:lnSpc>
          <a:spcPct val="90000"/>
        </a:lnSpc>
        <a:spcBef>
          <a:spcPts val="994"/>
        </a:spcBef>
        <a:buFont typeface="Arial" panose="020B0604020202020204" pitchFamily="34" charset="0"/>
        <a:buChar char="•"/>
        <a:defRPr sz="3976" kern="1200">
          <a:solidFill>
            <a:schemeClr val="tx1"/>
          </a:solidFill>
          <a:latin typeface="+mn-lt"/>
          <a:ea typeface="+mn-ea"/>
          <a:cs typeface="+mn-cs"/>
        </a:defRPr>
      </a:lvl3pPr>
      <a:lvl4pPr marL="3181438" indent="-454491" algn="l" defTabSz="1817964" rtl="0" eaLnBrk="1" latinLnBrk="0" hangingPunct="1">
        <a:lnSpc>
          <a:spcPct val="90000"/>
        </a:lnSpc>
        <a:spcBef>
          <a:spcPts val="994"/>
        </a:spcBef>
        <a:buFont typeface="Arial" panose="020B0604020202020204" pitchFamily="34" charset="0"/>
        <a:buChar char="•"/>
        <a:defRPr sz="3579" kern="1200">
          <a:solidFill>
            <a:schemeClr val="tx1"/>
          </a:solidFill>
          <a:latin typeface="+mn-lt"/>
          <a:ea typeface="+mn-ea"/>
          <a:cs typeface="+mn-cs"/>
        </a:defRPr>
      </a:lvl4pPr>
      <a:lvl5pPr marL="4090421" indent="-454491" algn="l" defTabSz="1817964" rtl="0" eaLnBrk="1" latinLnBrk="0" hangingPunct="1">
        <a:lnSpc>
          <a:spcPct val="90000"/>
        </a:lnSpc>
        <a:spcBef>
          <a:spcPts val="994"/>
        </a:spcBef>
        <a:buFont typeface="Arial" panose="020B0604020202020204" pitchFamily="34" charset="0"/>
        <a:buChar char="•"/>
        <a:defRPr sz="3579" kern="1200">
          <a:solidFill>
            <a:schemeClr val="tx1"/>
          </a:solidFill>
          <a:latin typeface="+mn-lt"/>
          <a:ea typeface="+mn-ea"/>
          <a:cs typeface="+mn-cs"/>
        </a:defRPr>
      </a:lvl5pPr>
      <a:lvl6pPr marL="4999402" indent="-454491" algn="l" defTabSz="1817964" rtl="0" eaLnBrk="1" latinLnBrk="0" hangingPunct="1">
        <a:lnSpc>
          <a:spcPct val="90000"/>
        </a:lnSpc>
        <a:spcBef>
          <a:spcPts val="994"/>
        </a:spcBef>
        <a:buFont typeface="Arial" panose="020B0604020202020204" pitchFamily="34" charset="0"/>
        <a:buChar char="•"/>
        <a:defRPr sz="3579" kern="1200">
          <a:solidFill>
            <a:schemeClr val="tx1"/>
          </a:solidFill>
          <a:latin typeface="+mn-lt"/>
          <a:ea typeface="+mn-ea"/>
          <a:cs typeface="+mn-cs"/>
        </a:defRPr>
      </a:lvl6pPr>
      <a:lvl7pPr marL="5908386" indent="-454491" algn="l" defTabSz="1817964" rtl="0" eaLnBrk="1" latinLnBrk="0" hangingPunct="1">
        <a:lnSpc>
          <a:spcPct val="90000"/>
        </a:lnSpc>
        <a:spcBef>
          <a:spcPts val="994"/>
        </a:spcBef>
        <a:buFont typeface="Arial" panose="020B0604020202020204" pitchFamily="34" charset="0"/>
        <a:buChar char="•"/>
        <a:defRPr sz="3579" kern="1200">
          <a:solidFill>
            <a:schemeClr val="tx1"/>
          </a:solidFill>
          <a:latin typeface="+mn-lt"/>
          <a:ea typeface="+mn-ea"/>
          <a:cs typeface="+mn-cs"/>
        </a:defRPr>
      </a:lvl7pPr>
      <a:lvl8pPr marL="6817367" indent="-454491" algn="l" defTabSz="1817964" rtl="0" eaLnBrk="1" latinLnBrk="0" hangingPunct="1">
        <a:lnSpc>
          <a:spcPct val="90000"/>
        </a:lnSpc>
        <a:spcBef>
          <a:spcPts val="994"/>
        </a:spcBef>
        <a:buFont typeface="Arial" panose="020B0604020202020204" pitchFamily="34" charset="0"/>
        <a:buChar char="•"/>
        <a:defRPr sz="3579" kern="1200">
          <a:solidFill>
            <a:schemeClr val="tx1"/>
          </a:solidFill>
          <a:latin typeface="+mn-lt"/>
          <a:ea typeface="+mn-ea"/>
          <a:cs typeface="+mn-cs"/>
        </a:defRPr>
      </a:lvl8pPr>
      <a:lvl9pPr marL="7726350" indent="-454491" algn="l" defTabSz="1817964" rtl="0" eaLnBrk="1" latinLnBrk="0" hangingPunct="1">
        <a:lnSpc>
          <a:spcPct val="90000"/>
        </a:lnSpc>
        <a:spcBef>
          <a:spcPts val="994"/>
        </a:spcBef>
        <a:buFont typeface="Arial" panose="020B0604020202020204" pitchFamily="34" charset="0"/>
        <a:buChar char="•"/>
        <a:defRPr sz="3579" kern="1200">
          <a:solidFill>
            <a:schemeClr val="tx1"/>
          </a:solidFill>
          <a:latin typeface="+mn-lt"/>
          <a:ea typeface="+mn-ea"/>
          <a:cs typeface="+mn-cs"/>
        </a:defRPr>
      </a:lvl9pPr>
    </p:bodyStyle>
    <p:otherStyle>
      <a:defPPr>
        <a:defRPr lang="el-GR"/>
      </a:defPPr>
      <a:lvl1pPr marL="0" algn="l" defTabSz="1817964" rtl="0" eaLnBrk="1" latinLnBrk="0" hangingPunct="1">
        <a:defRPr sz="3579" kern="1200">
          <a:solidFill>
            <a:schemeClr val="tx1"/>
          </a:solidFill>
          <a:latin typeface="+mn-lt"/>
          <a:ea typeface="+mn-ea"/>
          <a:cs typeface="+mn-cs"/>
        </a:defRPr>
      </a:lvl1pPr>
      <a:lvl2pPr marL="908983" algn="l" defTabSz="1817964" rtl="0" eaLnBrk="1" latinLnBrk="0" hangingPunct="1">
        <a:defRPr sz="3579" kern="1200">
          <a:solidFill>
            <a:schemeClr val="tx1"/>
          </a:solidFill>
          <a:latin typeface="+mn-lt"/>
          <a:ea typeface="+mn-ea"/>
          <a:cs typeface="+mn-cs"/>
        </a:defRPr>
      </a:lvl2pPr>
      <a:lvl3pPr marL="1817964" algn="l" defTabSz="1817964" rtl="0" eaLnBrk="1" latinLnBrk="0" hangingPunct="1">
        <a:defRPr sz="3579" kern="1200">
          <a:solidFill>
            <a:schemeClr val="tx1"/>
          </a:solidFill>
          <a:latin typeface="+mn-lt"/>
          <a:ea typeface="+mn-ea"/>
          <a:cs typeface="+mn-cs"/>
        </a:defRPr>
      </a:lvl3pPr>
      <a:lvl4pPr marL="2726948" algn="l" defTabSz="1817964" rtl="0" eaLnBrk="1" latinLnBrk="0" hangingPunct="1">
        <a:defRPr sz="3579" kern="1200">
          <a:solidFill>
            <a:schemeClr val="tx1"/>
          </a:solidFill>
          <a:latin typeface="+mn-lt"/>
          <a:ea typeface="+mn-ea"/>
          <a:cs typeface="+mn-cs"/>
        </a:defRPr>
      </a:lvl4pPr>
      <a:lvl5pPr marL="3635929" algn="l" defTabSz="1817964" rtl="0" eaLnBrk="1" latinLnBrk="0" hangingPunct="1">
        <a:defRPr sz="3579" kern="1200">
          <a:solidFill>
            <a:schemeClr val="tx1"/>
          </a:solidFill>
          <a:latin typeface="+mn-lt"/>
          <a:ea typeface="+mn-ea"/>
          <a:cs typeface="+mn-cs"/>
        </a:defRPr>
      </a:lvl5pPr>
      <a:lvl6pPr marL="4544912" algn="l" defTabSz="1817964" rtl="0" eaLnBrk="1" latinLnBrk="0" hangingPunct="1">
        <a:defRPr sz="3579" kern="1200">
          <a:solidFill>
            <a:schemeClr val="tx1"/>
          </a:solidFill>
          <a:latin typeface="+mn-lt"/>
          <a:ea typeface="+mn-ea"/>
          <a:cs typeface="+mn-cs"/>
        </a:defRPr>
      </a:lvl6pPr>
      <a:lvl7pPr marL="5453893" algn="l" defTabSz="1817964" rtl="0" eaLnBrk="1" latinLnBrk="0" hangingPunct="1">
        <a:defRPr sz="3579" kern="1200">
          <a:solidFill>
            <a:schemeClr val="tx1"/>
          </a:solidFill>
          <a:latin typeface="+mn-lt"/>
          <a:ea typeface="+mn-ea"/>
          <a:cs typeface="+mn-cs"/>
        </a:defRPr>
      </a:lvl7pPr>
      <a:lvl8pPr marL="6362876" algn="l" defTabSz="1817964" rtl="0" eaLnBrk="1" latinLnBrk="0" hangingPunct="1">
        <a:defRPr sz="3579" kern="1200">
          <a:solidFill>
            <a:schemeClr val="tx1"/>
          </a:solidFill>
          <a:latin typeface="+mn-lt"/>
          <a:ea typeface="+mn-ea"/>
          <a:cs typeface="+mn-cs"/>
        </a:defRPr>
      </a:lvl8pPr>
      <a:lvl9pPr marL="7271859" algn="l" defTabSz="1817964" rtl="0" eaLnBrk="1" latinLnBrk="0" hangingPunct="1">
        <a:defRPr sz="3579"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Ορθογώνιο 1">
            <a:extLst>
              <a:ext uri="{FF2B5EF4-FFF2-40B4-BE49-F238E27FC236}">
                <a16:creationId xmlns:a16="http://schemas.microsoft.com/office/drawing/2014/main" id="{0476B8E4-27FB-B4E2-8FCB-08D14D204737}"/>
              </a:ext>
            </a:extLst>
          </p:cNvPr>
          <p:cNvSpPr/>
          <p:nvPr userDrawn="1"/>
        </p:nvSpPr>
        <p:spPr>
          <a:xfrm>
            <a:off x="9077311" y="1845425"/>
            <a:ext cx="6084916" cy="3042459"/>
          </a:xfrm>
          <a:prstGeom prst="rect">
            <a:avLst/>
          </a:prstGeom>
          <a:solidFill>
            <a:srgbClr val="0D4F8C"/>
          </a:solidFill>
          <a:ln>
            <a:solidFill>
              <a:srgbClr val="0D4F8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3" name="Εικόνα 2" descr="Εικόνα που περιέχει κείμενο, γραμματοσειρά, στιγμιότυπο οθόνης, λογότυπο&#10;&#10;Περιγραφή που δημιουργήθηκε αυτόματα">
            <a:extLst>
              <a:ext uri="{FF2B5EF4-FFF2-40B4-BE49-F238E27FC236}">
                <a16:creationId xmlns:a16="http://schemas.microsoft.com/office/drawing/2014/main" id="{683660FE-CD0A-89BD-6FAF-25A7B1818AD5}"/>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412973" y="2421162"/>
            <a:ext cx="3413592" cy="1890983"/>
          </a:xfrm>
          <a:prstGeom prst="rect">
            <a:avLst/>
          </a:prstGeom>
        </p:spPr>
      </p:pic>
      <p:pic>
        <p:nvPicPr>
          <p:cNvPr id="4" name="Εικόνα 3"/>
          <p:cNvPicPr>
            <a:picLocks noChangeAspect="1"/>
          </p:cNvPicPr>
          <p:nvPr userDrawn="1"/>
        </p:nvPicPr>
        <p:blipFill>
          <a:blip r:embed="rId5"/>
          <a:stretch>
            <a:fillRect/>
          </a:stretch>
        </p:blipFill>
        <p:spPr>
          <a:xfrm>
            <a:off x="7836664" y="11769755"/>
            <a:ext cx="6219825" cy="1666875"/>
          </a:xfrm>
          <a:prstGeom prst="rect">
            <a:avLst/>
          </a:prstGeom>
        </p:spPr>
      </p:pic>
      <p:pic>
        <p:nvPicPr>
          <p:cNvPr id="5" name="Εικόνα 4"/>
          <p:cNvPicPr>
            <a:picLocks noChangeAspect="1"/>
          </p:cNvPicPr>
          <p:nvPr userDrawn="1"/>
        </p:nvPicPr>
        <p:blipFill>
          <a:blip r:embed="rId5"/>
          <a:stretch>
            <a:fillRect/>
          </a:stretch>
        </p:blipFill>
        <p:spPr>
          <a:xfrm>
            <a:off x="11804815" y="11597226"/>
            <a:ext cx="6219825" cy="1666875"/>
          </a:xfrm>
          <a:prstGeom prst="rect">
            <a:avLst/>
          </a:prstGeom>
        </p:spPr>
      </p:pic>
      <p:pic>
        <p:nvPicPr>
          <p:cNvPr id="7" name="Εικόνα 6"/>
          <p:cNvPicPr>
            <a:picLocks noChangeAspect="1"/>
          </p:cNvPicPr>
          <p:nvPr userDrawn="1"/>
        </p:nvPicPr>
        <p:blipFill>
          <a:blip r:embed="rId6"/>
          <a:stretch>
            <a:fillRect/>
          </a:stretch>
        </p:blipFill>
        <p:spPr>
          <a:xfrm>
            <a:off x="1" y="-1"/>
            <a:ext cx="24275928" cy="13797485"/>
          </a:xfrm>
          <a:prstGeom prst="rect">
            <a:avLst/>
          </a:prstGeom>
        </p:spPr>
      </p:pic>
      <p:pic>
        <p:nvPicPr>
          <p:cNvPr id="6" name="Εικόνα 7">
            <a:extLst>
              <a:ext uri="{FF2B5EF4-FFF2-40B4-BE49-F238E27FC236}">
                <a16:creationId xmlns:a16="http://schemas.microsoft.com/office/drawing/2014/main" id="{64D32544-B331-EAE3-031A-B3D907C7E829}"/>
              </a:ext>
            </a:extLst>
          </p:cNvPr>
          <p:cNvPicPr>
            <a:picLocks noChangeAspect="1"/>
          </p:cNvPicPr>
          <p:nvPr userDrawn="1"/>
        </p:nvPicPr>
        <p:blipFill>
          <a:blip r:embed="rId7"/>
          <a:stretch>
            <a:fillRect/>
          </a:stretch>
        </p:blipFill>
        <p:spPr>
          <a:xfrm>
            <a:off x="7431578" y="11717996"/>
            <a:ext cx="8648427" cy="1712178"/>
          </a:xfrm>
          <a:prstGeom prst="rect">
            <a:avLst/>
          </a:prstGeom>
        </p:spPr>
      </p:pic>
    </p:spTree>
    <p:extLst>
      <p:ext uri="{BB962C8B-B14F-4D97-AF65-F5344CB8AC3E}">
        <p14:creationId xmlns:p14="http://schemas.microsoft.com/office/powerpoint/2010/main" val="702571069"/>
      </p:ext>
    </p:extLst>
  </p:cSld>
  <p:clrMap bg1="lt1" tx1="dk1" bg2="lt2" tx2="dk2" accent1="accent1" accent2="accent2" accent3="accent3" accent4="accent4" accent5="accent5" accent6="accent6" hlink="hlink" folHlink="folHlink"/>
  <p:sldLayoutIdLst>
    <p:sldLayoutId id="2147483677" r:id="rId1"/>
  </p:sldLayoutIdLst>
  <p:txStyles>
    <p:titleStyle>
      <a:lvl1pPr algn="l" defTabSz="1817964" rtl="0" eaLnBrk="1" latinLnBrk="0" hangingPunct="1">
        <a:lnSpc>
          <a:spcPct val="90000"/>
        </a:lnSpc>
        <a:spcBef>
          <a:spcPct val="0"/>
        </a:spcBef>
        <a:buNone/>
        <a:defRPr sz="8748" kern="1200">
          <a:solidFill>
            <a:schemeClr val="tx1"/>
          </a:solidFill>
          <a:latin typeface="+mj-lt"/>
          <a:ea typeface="+mj-ea"/>
          <a:cs typeface="+mj-cs"/>
        </a:defRPr>
      </a:lvl1pPr>
    </p:titleStyle>
    <p:bodyStyle>
      <a:lvl1pPr marL="454491" indent="-454491" algn="l" defTabSz="1817964" rtl="0" eaLnBrk="1" latinLnBrk="0" hangingPunct="1">
        <a:lnSpc>
          <a:spcPct val="90000"/>
        </a:lnSpc>
        <a:spcBef>
          <a:spcPts val="1988"/>
        </a:spcBef>
        <a:buFont typeface="Arial" panose="020B0604020202020204" pitchFamily="34" charset="0"/>
        <a:buChar char="•"/>
        <a:defRPr sz="5567" kern="1200">
          <a:solidFill>
            <a:schemeClr val="tx1"/>
          </a:solidFill>
          <a:latin typeface="+mn-lt"/>
          <a:ea typeface="+mn-ea"/>
          <a:cs typeface="+mn-cs"/>
        </a:defRPr>
      </a:lvl1pPr>
      <a:lvl2pPr marL="1363474" indent="-454491" algn="l" defTabSz="1817964" rtl="0" eaLnBrk="1" latinLnBrk="0" hangingPunct="1">
        <a:lnSpc>
          <a:spcPct val="90000"/>
        </a:lnSpc>
        <a:spcBef>
          <a:spcPts val="994"/>
        </a:spcBef>
        <a:buFont typeface="Arial" panose="020B0604020202020204" pitchFamily="34" charset="0"/>
        <a:buChar char="•"/>
        <a:defRPr sz="4772" kern="1200">
          <a:solidFill>
            <a:schemeClr val="tx1"/>
          </a:solidFill>
          <a:latin typeface="+mn-lt"/>
          <a:ea typeface="+mn-ea"/>
          <a:cs typeface="+mn-cs"/>
        </a:defRPr>
      </a:lvl2pPr>
      <a:lvl3pPr marL="2272455" indent="-454491" algn="l" defTabSz="1817964" rtl="0" eaLnBrk="1" latinLnBrk="0" hangingPunct="1">
        <a:lnSpc>
          <a:spcPct val="90000"/>
        </a:lnSpc>
        <a:spcBef>
          <a:spcPts val="994"/>
        </a:spcBef>
        <a:buFont typeface="Arial" panose="020B0604020202020204" pitchFamily="34" charset="0"/>
        <a:buChar char="•"/>
        <a:defRPr sz="3976" kern="1200">
          <a:solidFill>
            <a:schemeClr val="tx1"/>
          </a:solidFill>
          <a:latin typeface="+mn-lt"/>
          <a:ea typeface="+mn-ea"/>
          <a:cs typeface="+mn-cs"/>
        </a:defRPr>
      </a:lvl3pPr>
      <a:lvl4pPr marL="3181438" indent="-454491" algn="l" defTabSz="1817964" rtl="0" eaLnBrk="1" latinLnBrk="0" hangingPunct="1">
        <a:lnSpc>
          <a:spcPct val="90000"/>
        </a:lnSpc>
        <a:spcBef>
          <a:spcPts val="994"/>
        </a:spcBef>
        <a:buFont typeface="Arial" panose="020B0604020202020204" pitchFamily="34" charset="0"/>
        <a:buChar char="•"/>
        <a:defRPr sz="3579" kern="1200">
          <a:solidFill>
            <a:schemeClr val="tx1"/>
          </a:solidFill>
          <a:latin typeface="+mn-lt"/>
          <a:ea typeface="+mn-ea"/>
          <a:cs typeface="+mn-cs"/>
        </a:defRPr>
      </a:lvl4pPr>
      <a:lvl5pPr marL="4090421" indent="-454491" algn="l" defTabSz="1817964" rtl="0" eaLnBrk="1" latinLnBrk="0" hangingPunct="1">
        <a:lnSpc>
          <a:spcPct val="90000"/>
        </a:lnSpc>
        <a:spcBef>
          <a:spcPts val="994"/>
        </a:spcBef>
        <a:buFont typeface="Arial" panose="020B0604020202020204" pitchFamily="34" charset="0"/>
        <a:buChar char="•"/>
        <a:defRPr sz="3579" kern="1200">
          <a:solidFill>
            <a:schemeClr val="tx1"/>
          </a:solidFill>
          <a:latin typeface="+mn-lt"/>
          <a:ea typeface="+mn-ea"/>
          <a:cs typeface="+mn-cs"/>
        </a:defRPr>
      </a:lvl5pPr>
      <a:lvl6pPr marL="4999402" indent="-454491" algn="l" defTabSz="1817964" rtl="0" eaLnBrk="1" latinLnBrk="0" hangingPunct="1">
        <a:lnSpc>
          <a:spcPct val="90000"/>
        </a:lnSpc>
        <a:spcBef>
          <a:spcPts val="994"/>
        </a:spcBef>
        <a:buFont typeface="Arial" panose="020B0604020202020204" pitchFamily="34" charset="0"/>
        <a:buChar char="•"/>
        <a:defRPr sz="3579" kern="1200">
          <a:solidFill>
            <a:schemeClr val="tx1"/>
          </a:solidFill>
          <a:latin typeface="+mn-lt"/>
          <a:ea typeface="+mn-ea"/>
          <a:cs typeface="+mn-cs"/>
        </a:defRPr>
      </a:lvl6pPr>
      <a:lvl7pPr marL="5908386" indent="-454491" algn="l" defTabSz="1817964" rtl="0" eaLnBrk="1" latinLnBrk="0" hangingPunct="1">
        <a:lnSpc>
          <a:spcPct val="90000"/>
        </a:lnSpc>
        <a:spcBef>
          <a:spcPts val="994"/>
        </a:spcBef>
        <a:buFont typeface="Arial" panose="020B0604020202020204" pitchFamily="34" charset="0"/>
        <a:buChar char="•"/>
        <a:defRPr sz="3579" kern="1200">
          <a:solidFill>
            <a:schemeClr val="tx1"/>
          </a:solidFill>
          <a:latin typeface="+mn-lt"/>
          <a:ea typeface="+mn-ea"/>
          <a:cs typeface="+mn-cs"/>
        </a:defRPr>
      </a:lvl7pPr>
      <a:lvl8pPr marL="6817367" indent="-454491" algn="l" defTabSz="1817964" rtl="0" eaLnBrk="1" latinLnBrk="0" hangingPunct="1">
        <a:lnSpc>
          <a:spcPct val="90000"/>
        </a:lnSpc>
        <a:spcBef>
          <a:spcPts val="994"/>
        </a:spcBef>
        <a:buFont typeface="Arial" panose="020B0604020202020204" pitchFamily="34" charset="0"/>
        <a:buChar char="•"/>
        <a:defRPr sz="3579" kern="1200">
          <a:solidFill>
            <a:schemeClr val="tx1"/>
          </a:solidFill>
          <a:latin typeface="+mn-lt"/>
          <a:ea typeface="+mn-ea"/>
          <a:cs typeface="+mn-cs"/>
        </a:defRPr>
      </a:lvl8pPr>
      <a:lvl9pPr marL="7726350" indent="-454491" algn="l" defTabSz="1817964" rtl="0" eaLnBrk="1" latinLnBrk="0" hangingPunct="1">
        <a:lnSpc>
          <a:spcPct val="90000"/>
        </a:lnSpc>
        <a:spcBef>
          <a:spcPts val="994"/>
        </a:spcBef>
        <a:buFont typeface="Arial" panose="020B0604020202020204" pitchFamily="34" charset="0"/>
        <a:buChar char="•"/>
        <a:defRPr sz="3579" kern="1200">
          <a:solidFill>
            <a:schemeClr val="tx1"/>
          </a:solidFill>
          <a:latin typeface="+mn-lt"/>
          <a:ea typeface="+mn-ea"/>
          <a:cs typeface="+mn-cs"/>
        </a:defRPr>
      </a:lvl9pPr>
    </p:bodyStyle>
    <p:otherStyle>
      <a:defPPr>
        <a:defRPr lang="el-GR"/>
      </a:defPPr>
      <a:lvl1pPr marL="0" algn="l" defTabSz="1817964" rtl="0" eaLnBrk="1" latinLnBrk="0" hangingPunct="1">
        <a:defRPr sz="3579" kern="1200">
          <a:solidFill>
            <a:schemeClr val="tx1"/>
          </a:solidFill>
          <a:latin typeface="+mn-lt"/>
          <a:ea typeface="+mn-ea"/>
          <a:cs typeface="+mn-cs"/>
        </a:defRPr>
      </a:lvl1pPr>
      <a:lvl2pPr marL="908983" algn="l" defTabSz="1817964" rtl="0" eaLnBrk="1" latinLnBrk="0" hangingPunct="1">
        <a:defRPr sz="3579" kern="1200">
          <a:solidFill>
            <a:schemeClr val="tx1"/>
          </a:solidFill>
          <a:latin typeface="+mn-lt"/>
          <a:ea typeface="+mn-ea"/>
          <a:cs typeface="+mn-cs"/>
        </a:defRPr>
      </a:lvl2pPr>
      <a:lvl3pPr marL="1817964" algn="l" defTabSz="1817964" rtl="0" eaLnBrk="1" latinLnBrk="0" hangingPunct="1">
        <a:defRPr sz="3579" kern="1200">
          <a:solidFill>
            <a:schemeClr val="tx1"/>
          </a:solidFill>
          <a:latin typeface="+mn-lt"/>
          <a:ea typeface="+mn-ea"/>
          <a:cs typeface="+mn-cs"/>
        </a:defRPr>
      </a:lvl3pPr>
      <a:lvl4pPr marL="2726948" algn="l" defTabSz="1817964" rtl="0" eaLnBrk="1" latinLnBrk="0" hangingPunct="1">
        <a:defRPr sz="3579" kern="1200">
          <a:solidFill>
            <a:schemeClr val="tx1"/>
          </a:solidFill>
          <a:latin typeface="+mn-lt"/>
          <a:ea typeface="+mn-ea"/>
          <a:cs typeface="+mn-cs"/>
        </a:defRPr>
      </a:lvl4pPr>
      <a:lvl5pPr marL="3635929" algn="l" defTabSz="1817964" rtl="0" eaLnBrk="1" latinLnBrk="0" hangingPunct="1">
        <a:defRPr sz="3579" kern="1200">
          <a:solidFill>
            <a:schemeClr val="tx1"/>
          </a:solidFill>
          <a:latin typeface="+mn-lt"/>
          <a:ea typeface="+mn-ea"/>
          <a:cs typeface="+mn-cs"/>
        </a:defRPr>
      </a:lvl5pPr>
      <a:lvl6pPr marL="4544912" algn="l" defTabSz="1817964" rtl="0" eaLnBrk="1" latinLnBrk="0" hangingPunct="1">
        <a:defRPr sz="3579" kern="1200">
          <a:solidFill>
            <a:schemeClr val="tx1"/>
          </a:solidFill>
          <a:latin typeface="+mn-lt"/>
          <a:ea typeface="+mn-ea"/>
          <a:cs typeface="+mn-cs"/>
        </a:defRPr>
      </a:lvl6pPr>
      <a:lvl7pPr marL="5453893" algn="l" defTabSz="1817964" rtl="0" eaLnBrk="1" latinLnBrk="0" hangingPunct="1">
        <a:defRPr sz="3579" kern="1200">
          <a:solidFill>
            <a:schemeClr val="tx1"/>
          </a:solidFill>
          <a:latin typeface="+mn-lt"/>
          <a:ea typeface="+mn-ea"/>
          <a:cs typeface="+mn-cs"/>
        </a:defRPr>
      </a:lvl7pPr>
      <a:lvl8pPr marL="6362876" algn="l" defTabSz="1817964" rtl="0" eaLnBrk="1" latinLnBrk="0" hangingPunct="1">
        <a:defRPr sz="3579" kern="1200">
          <a:solidFill>
            <a:schemeClr val="tx1"/>
          </a:solidFill>
          <a:latin typeface="+mn-lt"/>
          <a:ea typeface="+mn-ea"/>
          <a:cs typeface="+mn-cs"/>
        </a:defRPr>
      </a:lvl8pPr>
      <a:lvl9pPr marL="7271859" algn="l" defTabSz="1817964" rtl="0" eaLnBrk="1" latinLnBrk="0" hangingPunct="1">
        <a:defRPr sz="3579"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666468" y="730251"/>
            <a:ext cx="20906602" cy="2651126"/>
          </a:xfrm>
          <a:prstGeom prst="rect">
            <a:avLst/>
          </a:prstGeom>
        </p:spPr>
        <p:txBody>
          <a:bodyPr vert="horz" lIns="91440" tIns="45720" rIns="91440" bIns="45720" rtlCol="0" anchor="ctr">
            <a:normAutofit/>
          </a:body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1666468" y="3651250"/>
            <a:ext cx="20906602" cy="8702676"/>
          </a:xfrm>
          <a:prstGeom prst="rect">
            <a:avLst/>
          </a:prstGeom>
        </p:spPr>
        <p:txBody>
          <a:bodyPr vert="horz" lIns="91440" tIns="45720" rIns="91440" bIns="45720" rtlCol="0">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2"/>
          </p:nvPr>
        </p:nvSpPr>
        <p:spPr>
          <a:xfrm>
            <a:off x="1666468" y="12712701"/>
            <a:ext cx="5453896" cy="730250"/>
          </a:xfrm>
          <a:prstGeom prst="rect">
            <a:avLst/>
          </a:prstGeom>
        </p:spPr>
        <p:txBody>
          <a:bodyPr vert="horz" lIns="91440" tIns="45720" rIns="91440" bIns="45720" rtlCol="0" anchor="ctr"/>
          <a:lstStyle>
            <a:lvl1pPr algn="l">
              <a:defRPr sz="2386">
                <a:solidFill>
                  <a:schemeClr val="tx1">
                    <a:tint val="75000"/>
                  </a:schemeClr>
                </a:solidFill>
              </a:defRPr>
            </a:lvl1pPr>
          </a:lstStyle>
          <a:p>
            <a:fld id="{33312B16-8557-4743-8EE6-3DDFEC79069C}" type="datetimeFigureOut">
              <a:rPr lang="el-GR" smtClean="0"/>
              <a:t>5/11/2025</a:t>
            </a:fld>
            <a:endParaRPr lang="el-GR"/>
          </a:p>
        </p:txBody>
      </p:sp>
      <p:sp>
        <p:nvSpPr>
          <p:cNvPr id="5" name="Footer Placeholder 4"/>
          <p:cNvSpPr>
            <a:spLocks noGrp="1"/>
          </p:cNvSpPr>
          <p:nvPr>
            <p:ph type="ftr" sz="quarter" idx="3"/>
          </p:nvPr>
        </p:nvSpPr>
        <p:spPr>
          <a:xfrm>
            <a:off x="8029347" y="12712701"/>
            <a:ext cx="8180844" cy="730250"/>
          </a:xfrm>
          <a:prstGeom prst="rect">
            <a:avLst/>
          </a:prstGeom>
        </p:spPr>
        <p:txBody>
          <a:bodyPr vert="horz" lIns="91440" tIns="45720" rIns="91440" bIns="45720" rtlCol="0" anchor="ctr"/>
          <a:lstStyle>
            <a:lvl1pPr algn="ctr">
              <a:defRPr sz="2386">
                <a:solidFill>
                  <a:schemeClr val="tx1">
                    <a:tint val="75000"/>
                  </a:schemeClr>
                </a:solidFill>
              </a:defRPr>
            </a:lvl1pPr>
          </a:lstStyle>
          <a:p>
            <a:endParaRPr lang="el-GR"/>
          </a:p>
        </p:txBody>
      </p:sp>
      <p:sp>
        <p:nvSpPr>
          <p:cNvPr id="6" name="Slide Number Placeholder 5"/>
          <p:cNvSpPr>
            <a:spLocks noGrp="1"/>
          </p:cNvSpPr>
          <p:nvPr>
            <p:ph type="sldNum" sz="quarter" idx="4"/>
          </p:nvPr>
        </p:nvSpPr>
        <p:spPr>
          <a:xfrm>
            <a:off x="17119174" y="12712701"/>
            <a:ext cx="5453896" cy="730250"/>
          </a:xfrm>
          <a:prstGeom prst="rect">
            <a:avLst/>
          </a:prstGeom>
        </p:spPr>
        <p:txBody>
          <a:bodyPr vert="horz" lIns="91440" tIns="45720" rIns="91440" bIns="45720" rtlCol="0" anchor="ctr"/>
          <a:lstStyle>
            <a:lvl1pPr algn="r">
              <a:defRPr sz="2386">
                <a:solidFill>
                  <a:schemeClr val="tx1">
                    <a:tint val="75000"/>
                  </a:schemeClr>
                </a:solidFill>
              </a:defRPr>
            </a:lvl1pPr>
          </a:lstStyle>
          <a:p>
            <a:fld id="{C6DD6E9A-F6BC-4101-9D32-73E53CB7934B}" type="slidenum">
              <a:rPr lang="el-GR" smtClean="0"/>
              <a:pPr/>
              <a:t>‹#›</a:t>
            </a:fld>
            <a:endParaRPr lang="el-GR" dirty="0"/>
          </a:p>
        </p:txBody>
      </p:sp>
      <p:pic>
        <p:nvPicPr>
          <p:cNvPr id="7" name="Εικόνα 6">
            <a:extLst>
              <a:ext uri="{FF2B5EF4-FFF2-40B4-BE49-F238E27FC236}">
                <a16:creationId xmlns:a16="http://schemas.microsoft.com/office/drawing/2014/main" id="{08BCA747-5152-A44B-9CEA-DF5112260DAB}"/>
              </a:ext>
            </a:extLst>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2526" y="0"/>
            <a:ext cx="24234490" cy="13716000"/>
          </a:xfrm>
          <a:prstGeom prst="rect">
            <a:avLst/>
          </a:prstGeom>
        </p:spPr>
      </p:pic>
      <p:pic>
        <p:nvPicPr>
          <p:cNvPr id="8" name="Εικόνα 7">
            <a:extLst>
              <a:ext uri="{FF2B5EF4-FFF2-40B4-BE49-F238E27FC236}">
                <a16:creationId xmlns:a16="http://schemas.microsoft.com/office/drawing/2014/main" id="{E5CF02F1-D563-934F-9869-0A4A0DEF96C2}"/>
              </a:ext>
            </a:extLst>
          </p:cNvPr>
          <p:cNvPicPr>
            <a:picLocks noChangeAspect="1"/>
          </p:cNvPicPr>
          <p:nvPr userDrawn="1"/>
        </p:nvPicPr>
        <p:blipFill>
          <a:blip r:embed="rId22"/>
          <a:stretch>
            <a:fillRect/>
          </a:stretch>
        </p:blipFill>
        <p:spPr>
          <a:xfrm>
            <a:off x="817970" y="12481771"/>
            <a:ext cx="4855042" cy="961180"/>
          </a:xfrm>
          <a:prstGeom prst="rect">
            <a:avLst/>
          </a:prstGeom>
        </p:spPr>
      </p:pic>
      <p:pic>
        <p:nvPicPr>
          <p:cNvPr id="9" name="Εικόνα 8"/>
          <p:cNvPicPr>
            <a:picLocks noChangeAspect="1"/>
          </p:cNvPicPr>
          <p:nvPr userDrawn="1"/>
        </p:nvPicPr>
        <p:blipFill>
          <a:blip r:embed="rId23"/>
          <a:stretch>
            <a:fillRect/>
          </a:stretch>
        </p:blipFill>
        <p:spPr>
          <a:xfrm>
            <a:off x="145576" y="11896725"/>
            <a:ext cx="6219825" cy="1666875"/>
          </a:xfrm>
          <a:prstGeom prst="rect">
            <a:avLst/>
          </a:prstGeom>
        </p:spPr>
      </p:pic>
      <p:pic>
        <p:nvPicPr>
          <p:cNvPr id="10" name="Εικόνα 7">
            <a:extLst>
              <a:ext uri="{FF2B5EF4-FFF2-40B4-BE49-F238E27FC236}">
                <a16:creationId xmlns:a16="http://schemas.microsoft.com/office/drawing/2014/main" id="{BA83C1CC-B4DC-55BA-1865-4C765D1A06F9}"/>
              </a:ext>
            </a:extLst>
          </p:cNvPr>
          <p:cNvPicPr>
            <a:picLocks noChangeAspect="1"/>
          </p:cNvPicPr>
          <p:nvPr userDrawn="1"/>
        </p:nvPicPr>
        <p:blipFill>
          <a:blip r:embed="rId22"/>
          <a:stretch>
            <a:fillRect/>
          </a:stretch>
        </p:blipFill>
        <p:spPr>
          <a:xfrm>
            <a:off x="970370" y="12634171"/>
            <a:ext cx="4855042" cy="961180"/>
          </a:xfrm>
          <a:prstGeom prst="rect">
            <a:avLst/>
          </a:prstGeom>
        </p:spPr>
      </p:pic>
    </p:spTree>
    <p:extLst>
      <p:ext uri="{BB962C8B-B14F-4D97-AF65-F5344CB8AC3E}">
        <p14:creationId xmlns:p14="http://schemas.microsoft.com/office/powerpoint/2010/main" val="1300421988"/>
      </p:ext>
    </p:extLst>
  </p:cSld>
  <p:clrMap bg1="lt1" tx1="dk1" bg2="lt2" tx2="dk2" accent1="accent1" accent2="accent2" accent3="accent3" accent4="accent4" accent5="accent5" accent6="accent6" hlink="hlink" folHlink="folHlink"/>
  <p:sldLayoutIdLst>
    <p:sldLayoutId id="2147483679" r:id="rId1"/>
    <p:sldLayoutId id="2147483702"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 id="2147483700" r:id="rId12"/>
    <p:sldLayoutId id="2147483701" r:id="rId13"/>
    <p:sldLayoutId id="2147483680" r:id="rId14"/>
    <p:sldLayoutId id="2147483681" r:id="rId15"/>
    <p:sldLayoutId id="2147483682" r:id="rId16"/>
    <p:sldLayoutId id="2147483683" r:id="rId17"/>
    <p:sldLayoutId id="2147483684" r:id="rId18"/>
    <p:sldLayoutId id="2147483685" r:id="rId19"/>
  </p:sldLayoutIdLst>
  <p:txStyles>
    <p:titleStyle>
      <a:lvl1pPr algn="l" defTabSz="1818010" rtl="0" eaLnBrk="1" latinLnBrk="0" hangingPunct="1">
        <a:lnSpc>
          <a:spcPct val="90000"/>
        </a:lnSpc>
        <a:spcBef>
          <a:spcPct val="0"/>
        </a:spcBef>
        <a:buNone/>
        <a:defRPr sz="8748" kern="1200">
          <a:solidFill>
            <a:schemeClr val="tx1"/>
          </a:solidFill>
          <a:latin typeface="+mj-lt"/>
          <a:ea typeface="+mj-ea"/>
          <a:cs typeface="+mj-cs"/>
        </a:defRPr>
      </a:lvl1pPr>
    </p:titleStyle>
    <p:bodyStyle>
      <a:lvl1pPr marL="454503" indent="-454503" algn="l" defTabSz="1818010" rtl="0" eaLnBrk="1" latinLnBrk="0" hangingPunct="1">
        <a:lnSpc>
          <a:spcPct val="90000"/>
        </a:lnSpc>
        <a:spcBef>
          <a:spcPts val="1988"/>
        </a:spcBef>
        <a:buFont typeface="Arial" panose="020B0604020202020204" pitchFamily="34" charset="0"/>
        <a:buChar char="•"/>
        <a:defRPr sz="5567" kern="1200">
          <a:solidFill>
            <a:schemeClr val="tx1"/>
          </a:solidFill>
          <a:latin typeface="+mn-lt"/>
          <a:ea typeface="+mn-ea"/>
          <a:cs typeface="+mn-cs"/>
        </a:defRPr>
      </a:lvl1pPr>
      <a:lvl2pPr marL="1363508" indent="-454503" algn="l" defTabSz="1818010" rtl="0" eaLnBrk="1" latinLnBrk="0" hangingPunct="1">
        <a:lnSpc>
          <a:spcPct val="90000"/>
        </a:lnSpc>
        <a:spcBef>
          <a:spcPts val="994"/>
        </a:spcBef>
        <a:buFont typeface="Arial" panose="020B0604020202020204" pitchFamily="34" charset="0"/>
        <a:buChar char="•"/>
        <a:defRPr sz="4772" kern="1200">
          <a:solidFill>
            <a:schemeClr val="tx1"/>
          </a:solidFill>
          <a:latin typeface="+mn-lt"/>
          <a:ea typeface="+mn-ea"/>
          <a:cs typeface="+mn-cs"/>
        </a:defRPr>
      </a:lvl2pPr>
      <a:lvl3pPr marL="2272513" indent="-454503" algn="l" defTabSz="1818010" rtl="0" eaLnBrk="1" latinLnBrk="0" hangingPunct="1">
        <a:lnSpc>
          <a:spcPct val="90000"/>
        </a:lnSpc>
        <a:spcBef>
          <a:spcPts val="994"/>
        </a:spcBef>
        <a:buFont typeface="Arial" panose="020B0604020202020204" pitchFamily="34" charset="0"/>
        <a:buChar char="•"/>
        <a:defRPr sz="3976" kern="1200">
          <a:solidFill>
            <a:schemeClr val="tx1"/>
          </a:solidFill>
          <a:latin typeface="+mn-lt"/>
          <a:ea typeface="+mn-ea"/>
          <a:cs typeface="+mn-cs"/>
        </a:defRPr>
      </a:lvl3pPr>
      <a:lvl4pPr marL="3181518" indent="-454503" algn="l" defTabSz="1818010" rtl="0" eaLnBrk="1" latinLnBrk="0" hangingPunct="1">
        <a:lnSpc>
          <a:spcPct val="90000"/>
        </a:lnSpc>
        <a:spcBef>
          <a:spcPts val="994"/>
        </a:spcBef>
        <a:buFont typeface="Arial" panose="020B0604020202020204" pitchFamily="34" charset="0"/>
        <a:buChar char="•"/>
        <a:defRPr sz="3579" kern="1200">
          <a:solidFill>
            <a:schemeClr val="tx1"/>
          </a:solidFill>
          <a:latin typeface="+mn-lt"/>
          <a:ea typeface="+mn-ea"/>
          <a:cs typeface="+mn-cs"/>
        </a:defRPr>
      </a:lvl4pPr>
      <a:lvl5pPr marL="4090523" indent="-454503" algn="l" defTabSz="1818010" rtl="0" eaLnBrk="1" latinLnBrk="0" hangingPunct="1">
        <a:lnSpc>
          <a:spcPct val="90000"/>
        </a:lnSpc>
        <a:spcBef>
          <a:spcPts val="994"/>
        </a:spcBef>
        <a:buFont typeface="Arial" panose="020B0604020202020204" pitchFamily="34" charset="0"/>
        <a:buChar char="•"/>
        <a:defRPr sz="3579" kern="1200">
          <a:solidFill>
            <a:schemeClr val="tx1"/>
          </a:solidFill>
          <a:latin typeface="+mn-lt"/>
          <a:ea typeface="+mn-ea"/>
          <a:cs typeface="+mn-cs"/>
        </a:defRPr>
      </a:lvl5pPr>
      <a:lvl6pPr marL="4999528" indent="-454503" algn="l" defTabSz="1818010" rtl="0" eaLnBrk="1" latinLnBrk="0" hangingPunct="1">
        <a:lnSpc>
          <a:spcPct val="90000"/>
        </a:lnSpc>
        <a:spcBef>
          <a:spcPts val="994"/>
        </a:spcBef>
        <a:buFont typeface="Arial" panose="020B0604020202020204" pitchFamily="34" charset="0"/>
        <a:buChar char="•"/>
        <a:defRPr sz="3579" kern="1200">
          <a:solidFill>
            <a:schemeClr val="tx1"/>
          </a:solidFill>
          <a:latin typeface="+mn-lt"/>
          <a:ea typeface="+mn-ea"/>
          <a:cs typeface="+mn-cs"/>
        </a:defRPr>
      </a:lvl6pPr>
      <a:lvl7pPr marL="5908533" indent="-454503" algn="l" defTabSz="1818010" rtl="0" eaLnBrk="1" latinLnBrk="0" hangingPunct="1">
        <a:lnSpc>
          <a:spcPct val="90000"/>
        </a:lnSpc>
        <a:spcBef>
          <a:spcPts val="994"/>
        </a:spcBef>
        <a:buFont typeface="Arial" panose="020B0604020202020204" pitchFamily="34" charset="0"/>
        <a:buChar char="•"/>
        <a:defRPr sz="3579" kern="1200">
          <a:solidFill>
            <a:schemeClr val="tx1"/>
          </a:solidFill>
          <a:latin typeface="+mn-lt"/>
          <a:ea typeface="+mn-ea"/>
          <a:cs typeface="+mn-cs"/>
        </a:defRPr>
      </a:lvl7pPr>
      <a:lvl8pPr marL="6817538" indent="-454503" algn="l" defTabSz="1818010" rtl="0" eaLnBrk="1" latinLnBrk="0" hangingPunct="1">
        <a:lnSpc>
          <a:spcPct val="90000"/>
        </a:lnSpc>
        <a:spcBef>
          <a:spcPts val="994"/>
        </a:spcBef>
        <a:buFont typeface="Arial" panose="020B0604020202020204" pitchFamily="34" charset="0"/>
        <a:buChar char="•"/>
        <a:defRPr sz="3579" kern="1200">
          <a:solidFill>
            <a:schemeClr val="tx1"/>
          </a:solidFill>
          <a:latin typeface="+mn-lt"/>
          <a:ea typeface="+mn-ea"/>
          <a:cs typeface="+mn-cs"/>
        </a:defRPr>
      </a:lvl8pPr>
      <a:lvl9pPr marL="7726543" indent="-454503" algn="l" defTabSz="1818010" rtl="0" eaLnBrk="1" latinLnBrk="0" hangingPunct="1">
        <a:lnSpc>
          <a:spcPct val="90000"/>
        </a:lnSpc>
        <a:spcBef>
          <a:spcPts val="994"/>
        </a:spcBef>
        <a:buFont typeface="Arial" panose="020B0604020202020204" pitchFamily="34" charset="0"/>
        <a:buChar char="•"/>
        <a:defRPr sz="3579" kern="1200">
          <a:solidFill>
            <a:schemeClr val="tx1"/>
          </a:solidFill>
          <a:latin typeface="+mn-lt"/>
          <a:ea typeface="+mn-ea"/>
          <a:cs typeface="+mn-cs"/>
        </a:defRPr>
      </a:lvl9pPr>
    </p:bodyStyle>
    <p:otherStyle>
      <a:defPPr>
        <a:defRPr lang="en-US"/>
      </a:defPPr>
      <a:lvl1pPr marL="0" algn="l" defTabSz="1818010" rtl="0" eaLnBrk="1" latinLnBrk="0" hangingPunct="1">
        <a:defRPr sz="3579" kern="1200">
          <a:solidFill>
            <a:schemeClr val="tx1"/>
          </a:solidFill>
          <a:latin typeface="+mn-lt"/>
          <a:ea typeface="+mn-ea"/>
          <a:cs typeface="+mn-cs"/>
        </a:defRPr>
      </a:lvl1pPr>
      <a:lvl2pPr marL="909005" algn="l" defTabSz="1818010" rtl="0" eaLnBrk="1" latinLnBrk="0" hangingPunct="1">
        <a:defRPr sz="3579" kern="1200">
          <a:solidFill>
            <a:schemeClr val="tx1"/>
          </a:solidFill>
          <a:latin typeface="+mn-lt"/>
          <a:ea typeface="+mn-ea"/>
          <a:cs typeface="+mn-cs"/>
        </a:defRPr>
      </a:lvl2pPr>
      <a:lvl3pPr marL="1818010" algn="l" defTabSz="1818010" rtl="0" eaLnBrk="1" latinLnBrk="0" hangingPunct="1">
        <a:defRPr sz="3579" kern="1200">
          <a:solidFill>
            <a:schemeClr val="tx1"/>
          </a:solidFill>
          <a:latin typeface="+mn-lt"/>
          <a:ea typeface="+mn-ea"/>
          <a:cs typeface="+mn-cs"/>
        </a:defRPr>
      </a:lvl3pPr>
      <a:lvl4pPr marL="2727015" algn="l" defTabSz="1818010" rtl="0" eaLnBrk="1" latinLnBrk="0" hangingPunct="1">
        <a:defRPr sz="3579" kern="1200">
          <a:solidFill>
            <a:schemeClr val="tx1"/>
          </a:solidFill>
          <a:latin typeface="+mn-lt"/>
          <a:ea typeface="+mn-ea"/>
          <a:cs typeface="+mn-cs"/>
        </a:defRPr>
      </a:lvl4pPr>
      <a:lvl5pPr marL="3636020" algn="l" defTabSz="1818010" rtl="0" eaLnBrk="1" latinLnBrk="0" hangingPunct="1">
        <a:defRPr sz="3579" kern="1200">
          <a:solidFill>
            <a:schemeClr val="tx1"/>
          </a:solidFill>
          <a:latin typeface="+mn-lt"/>
          <a:ea typeface="+mn-ea"/>
          <a:cs typeface="+mn-cs"/>
        </a:defRPr>
      </a:lvl5pPr>
      <a:lvl6pPr marL="4545025" algn="l" defTabSz="1818010" rtl="0" eaLnBrk="1" latinLnBrk="0" hangingPunct="1">
        <a:defRPr sz="3579" kern="1200">
          <a:solidFill>
            <a:schemeClr val="tx1"/>
          </a:solidFill>
          <a:latin typeface="+mn-lt"/>
          <a:ea typeface="+mn-ea"/>
          <a:cs typeface="+mn-cs"/>
        </a:defRPr>
      </a:lvl6pPr>
      <a:lvl7pPr marL="5454030" algn="l" defTabSz="1818010" rtl="0" eaLnBrk="1" latinLnBrk="0" hangingPunct="1">
        <a:defRPr sz="3579" kern="1200">
          <a:solidFill>
            <a:schemeClr val="tx1"/>
          </a:solidFill>
          <a:latin typeface="+mn-lt"/>
          <a:ea typeface="+mn-ea"/>
          <a:cs typeface="+mn-cs"/>
        </a:defRPr>
      </a:lvl7pPr>
      <a:lvl8pPr marL="6363035" algn="l" defTabSz="1818010" rtl="0" eaLnBrk="1" latinLnBrk="0" hangingPunct="1">
        <a:defRPr sz="3579" kern="1200">
          <a:solidFill>
            <a:schemeClr val="tx1"/>
          </a:solidFill>
          <a:latin typeface="+mn-lt"/>
          <a:ea typeface="+mn-ea"/>
          <a:cs typeface="+mn-cs"/>
        </a:defRPr>
      </a:lvl8pPr>
      <a:lvl9pPr marL="7272040" algn="l" defTabSz="1818010" rtl="0" eaLnBrk="1" latinLnBrk="0" hangingPunct="1">
        <a:defRPr sz="357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hyperlink" Target="https://www.espa.gr/el/Pages/Evaluation_Network.aspx" TargetMode="External"/><Relationship Id="rId2" Type="http://schemas.openxmlformats.org/officeDocument/2006/relationships/hyperlink" Target="https://www.espa.gr/el/Pages/staticEval.aspx" TargetMode="External"/><Relationship Id="rId1" Type="http://schemas.openxmlformats.org/officeDocument/2006/relationships/slideLayout" Target="../slideLayouts/slideLayout6.xml"/><Relationship Id="rId6" Type="http://schemas.openxmlformats.org/officeDocument/2006/relationships/image" Target="../media/image10.jpg"/><Relationship Id="rId5" Type="http://schemas.openxmlformats.org/officeDocument/2006/relationships/hyperlink" Target="https://www.espa.gr/el/Pages/Evaluation_Studies.aspx" TargetMode="External"/><Relationship Id="rId4" Type="http://schemas.openxmlformats.org/officeDocument/2006/relationships/hyperlink" Target="https://www.espa.gr/el/Pages/Evaluation_Training.aspx"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hyperlink" Target="https://www.espa.gr/el/Documents/Training%20BG_GR_28_30_04_2025.pdf" TargetMode="External"/><Relationship Id="rId2" Type="http://schemas.openxmlformats.org/officeDocument/2006/relationships/hyperlink" Target="https://www.espa.gr/el/Pages/Evaluation_Training.aspx" TargetMode="External"/><Relationship Id="rId1" Type="http://schemas.openxmlformats.org/officeDocument/2006/relationships/slideLayout" Target="../slideLayouts/slideLayout6.xml"/><Relationship Id="rId4" Type="http://schemas.openxmlformats.org/officeDocument/2006/relationships/hyperlink" Target="https://www.espa.gr/el/Pages/Evaluation-Workshop.aspx"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ec.europa.eu/regional_policy/information-sources/publications/reports/2025/report-from-the-commission-to-the-european-parliament-and-the-council-on-the-evaluation-of-react-eu_en" TargetMode="External"/><Relationship Id="rId2" Type="http://schemas.openxmlformats.org/officeDocument/2006/relationships/hyperlink" Target="https://ec.europa.eu/regional_policy/information-sources/publications/reports/2025/ex-post-evaluation-of-the-european-regional-development-fund-erdf-and-the-cohesion-fund-for-the-programming-period-2014-2020_en" TargetMode="External"/><Relationship Id="rId1" Type="http://schemas.openxmlformats.org/officeDocument/2006/relationships/slideLayout" Target="../slideLayouts/slideLayout6.xml"/><Relationship Id="rId5" Type="http://schemas.openxmlformats.org/officeDocument/2006/relationships/hyperlink" Target="https://data.europa.eu/doi/10.2761/4418508" TargetMode="External"/><Relationship Id="rId4" Type="http://schemas.openxmlformats.org/officeDocument/2006/relationships/hyperlink" Target="https://ec.europa.eu/regional_policy/information-sources/publications/reports/2025/mid-term-evaluation-of-the-cohesion-policy-programmmes-2021-2027-financed-by-the-european-regional-development-fund-erdf-the-cohesion-fund-and-the-just-transition-fund-jtf_en"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138A3F-60F4-3556-6D84-BC8A1B3FE9AE}"/>
              </a:ext>
            </a:extLst>
          </p:cNvPr>
          <p:cNvSpPr>
            <a:spLocks noGrp="1"/>
          </p:cNvSpPr>
          <p:nvPr>
            <p:ph type="ctrTitle"/>
          </p:nvPr>
        </p:nvSpPr>
        <p:spPr>
          <a:xfrm>
            <a:off x="353244" y="1925674"/>
            <a:ext cx="18179654" cy="1828800"/>
          </a:xfrm>
        </p:spPr>
        <p:txBody>
          <a:bodyPr>
            <a:normAutofit/>
          </a:bodyPr>
          <a:lstStyle/>
          <a:p>
            <a:pPr algn="l"/>
            <a:r>
              <a:rPr lang="el-GR" sz="5400" b="1" dirty="0">
                <a:solidFill>
                  <a:schemeClr val="accent6">
                    <a:lumMod val="20000"/>
                    <a:lumOff val="80000"/>
                  </a:schemeClr>
                </a:solidFill>
                <a:latin typeface="Calibri" panose="020F0502020204030204" pitchFamily="34" charset="0"/>
                <a:ea typeface="+mn-ea"/>
                <a:cs typeface="+mn-cs"/>
              </a:rPr>
              <a:t>2η Συνάντηση Δικτύου Αξιολόγησης ΕΣΠΑ 2021-2027</a:t>
            </a:r>
          </a:p>
        </p:txBody>
      </p:sp>
      <p:sp>
        <p:nvSpPr>
          <p:cNvPr id="4" name="Υπότιτλος 3">
            <a:extLst>
              <a:ext uri="{FF2B5EF4-FFF2-40B4-BE49-F238E27FC236}">
                <a16:creationId xmlns:a16="http://schemas.microsoft.com/office/drawing/2014/main" id="{0141652B-C838-34F3-7B9D-D01623AB0C64}"/>
              </a:ext>
            </a:extLst>
          </p:cNvPr>
          <p:cNvSpPr txBox="1">
            <a:spLocks noGrp="1"/>
          </p:cNvSpPr>
          <p:nvPr>
            <p:ph type="subTitle" idx="1"/>
          </p:nvPr>
        </p:nvSpPr>
        <p:spPr>
          <a:xfrm>
            <a:off x="354013" y="4910138"/>
            <a:ext cx="17554425" cy="3188565"/>
          </a:xfrm>
          <a:prstGeom prst="rect">
            <a:avLst/>
          </a:prstGeom>
          <a:noFill/>
        </p:spPr>
        <p:txBody>
          <a:bodyPr wrap="square">
            <a:spAutoFit/>
          </a:bodyPr>
          <a:lstStyle/>
          <a:p>
            <a:pPr algn="l"/>
            <a:r>
              <a:rPr lang="el-GR" sz="3600" b="1" dirty="0">
                <a:solidFill>
                  <a:schemeClr val="accent6">
                    <a:lumMod val="20000"/>
                    <a:lumOff val="80000"/>
                  </a:schemeClr>
                </a:solidFill>
                <a:latin typeface="Calibri" panose="020F0502020204030204" pitchFamily="34" charset="0"/>
                <a:ea typeface="Calibri" panose="020F0502020204030204" pitchFamily="34" charset="0"/>
              </a:rPr>
              <a:t>Ειδική Υπηρεσία Συντονισμού του Σχεδιασμού της Αξιολόγησης και της Εφαρμογής (ΕΥΣΣΑΕ)</a:t>
            </a:r>
            <a:endParaRPr lang="en-US" sz="3600" b="1" dirty="0">
              <a:solidFill>
                <a:schemeClr val="accent6">
                  <a:lumMod val="20000"/>
                  <a:lumOff val="80000"/>
                </a:schemeClr>
              </a:solidFill>
              <a:latin typeface="Calibri" panose="020F0502020204030204" pitchFamily="34" charset="0"/>
              <a:ea typeface="Calibri" panose="020F0502020204030204" pitchFamily="34" charset="0"/>
            </a:endParaRPr>
          </a:p>
          <a:p>
            <a:pPr algn="l"/>
            <a:r>
              <a:rPr lang="el-GR" sz="3600" b="1" dirty="0">
                <a:solidFill>
                  <a:schemeClr val="accent6">
                    <a:lumMod val="20000"/>
                    <a:lumOff val="80000"/>
                  </a:schemeClr>
                </a:solidFill>
                <a:latin typeface="Calibri" panose="020F0502020204030204" pitchFamily="34" charset="0"/>
              </a:rPr>
              <a:t>Μονάδα Γ – Αξιολόγηση, Αναγκαίοι Όροι και Δείκτες</a:t>
            </a:r>
          </a:p>
          <a:p>
            <a:pPr algn="l"/>
            <a:endParaRPr lang="el-GR" sz="1800" b="1" dirty="0">
              <a:solidFill>
                <a:schemeClr val="accent6">
                  <a:lumMod val="20000"/>
                  <a:lumOff val="80000"/>
                </a:schemeClr>
              </a:solidFill>
              <a:latin typeface="Calibri" panose="020F0502020204030204" pitchFamily="34" charset="0"/>
            </a:endParaRPr>
          </a:p>
          <a:p>
            <a:pPr algn="l"/>
            <a:r>
              <a:rPr lang="en-US" sz="3600" b="1" dirty="0">
                <a:solidFill>
                  <a:schemeClr val="bg1"/>
                </a:solidFill>
                <a:latin typeface="Calibri" panose="020F0502020204030204" pitchFamily="34" charset="0"/>
              </a:rPr>
              <a:t>O</a:t>
            </a:r>
            <a:r>
              <a:rPr lang="el-GR" sz="3600" b="1" dirty="0" err="1">
                <a:solidFill>
                  <a:schemeClr val="bg1"/>
                </a:solidFill>
                <a:latin typeface="Calibri" panose="020F0502020204030204" pitchFamily="34" charset="0"/>
              </a:rPr>
              <a:t>κτώβριος</a:t>
            </a:r>
            <a:r>
              <a:rPr lang="el-GR" sz="3600" b="1" dirty="0">
                <a:solidFill>
                  <a:schemeClr val="bg1"/>
                </a:solidFill>
                <a:latin typeface="Calibri" panose="020F0502020204030204" pitchFamily="34" charset="0"/>
              </a:rPr>
              <a:t> 2025 </a:t>
            </a:r>
          </a:p>
        </p:txBody>
      </p:sp>
    </p:spTree>
    <p:extLst>
      <p:ext uri="{BB962C8B-B14F-4D97-AF65-F5344CB8AC3E}">
        <p14:creationId xmlns:p14="http://schemas.microsoft.com/office/powerpoint/2010/main" val="22509468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A871BFC-6EA6-F151-5F2F-7B1B2F486B89}"/>
              </a:ext>
            </a:extLst>
          </p:cNvPr>
          <p:cNvSpPr>
            <a:spLocks noGrp="1"/>
          </p:cNvSpPr>
          <p:nvPr>
            <p:ph type="title"/>
          </p:nvPr>
        </p:nvSpPr>
        <p:spPr>
          <a:xfrm>
            <a:off x="558637" y="796174"/>
            <a:ext cx="20906602" cy="1131800"/>
          </a:xfrm>
        </p:spPr>
        <p:txBody>
          <a:bodyPr/>
          <a:lstStyle/>
          <a:p>
            <a:r>
              <a:rPr lang="el-GR" dirty="0"/>
              <a:t>Η Αξιολόγηση στην ιστοσελίδα του ΕΣΠΑ 2021-2027</a:t>
            </a:r>
          </a:p>
        </p:txBody>
      </p:sp>
      <p:sp>
        <p:nvSpPr>
          <p:cNvPr id="3" name="Θέση περιεχομένου 2">
            <a:extLst>
              <a:ext uri="{FF2B5EF4-FFF2-40B4-BE49-F238E27FC236}">
                <a16:creationId xmlns:a16="http://schemas.microsoft.com/office/drawing/2014/main" id="{375C1DD7-6FFA-F34D-2F2C-408793E9D16A}"/>
              </a:ext>
            </a:extLst>
          </p:cNvPr>
          <p:cNvSpPr>
            <a:spLocks noGrp="1"/>
          </p:cNvSpPr>
          <p:nvPr>
            <p:ph idx="1"/>
          </p:nvPr>
        </p:nvSpPr>
        <p:spPr>
          <a:xfrm>
            <a:off x="558637" y="2260422"/>
            <a:ext cx="20906602" cy="9776981"/>
          </a:xfrm>
        </p:spPr>
        <p:txBody>
          <a:bodyPr/>
          <a:lstStyle/>
          <a:p>
            <a:pPr marL="0" indent="0">
              <a:buNone/>
            </a:pPr>
            <a:r>
              <a:rPr lang="en-US" b="1" dirty="0">
                <a:highlight>
                  <a:srgbClr val="00FFFF"/>
                </a:highlight>
                <a:hlinkClick r:id="rId2">
                  <a:extLst>
                    <a:ext uri="{A12FA001-AC4F-418D-AE19-62706E023703}">
                      <ahyp:hlinkClr xmlns:ahyp="http://schemas.microsoft.com/office/drawing/2018/hyperlinkcolor" val="tx"/>
                    </a:ext>
                  </a:extLst>
                </a:hlinkClick>
              </a:rPr>
              <a:t>https://www.espa.gr/el/Pages/staticEval.aspx</a:t>
            </a:r>
            <a:br>
              <a:rPr lang="el-GR" b="1" dirty="0">
                <a:solidFill>
                  <a:srgbClr val="FFFFFF"/>
                </a:solidFill>
                <a:highlight>
                  <a:srgbClr val="FFFF00"/>
                </a:highlight>
              </a:rPr>
            </a:br>
            <a:endParaRPr lang="el-GR" dirty="0"/>
          </a:p>
        </p:txBody>
      </p:sp>
      <p:sp>
        <p:nvSpPr>
          <p:cNvPr id="4" name="Θέση περιεχομένου 4">
            <a:extLst>
              <a:ext uri="{FF2B5EF4-FFF2-40B4-BE49-F238E27FC236}">
                <a16:creationId xmlns:a16="http://schemas.microsoft.com/office/drawing/2014/main" id="{3850D3F7-4A7B-37BF-32C0-93E5D673DE3A}"/>
              </a:ext>
            </a:extLst>
          </p:cNvPr>
          <p:cNvSpPr txBox="1">
            <a:spLocks/>
          </p:cNvSpPr>
          <p:nvPr/>
        </p:nvSpPr>
        <p:spPr>
          <a:xfrm>
            <a:off x="558637" y="3094892"/>
            <a:ext cx="20906602" cy="9636937"/>
          </a:xfrm>
          <a:prstGeom prst="rect">
            <a:avLst/>
          </a:prstGeom>
        </p:spPr>
        <p:txBody>
          <a:bodyPr vert="horz" lIns="91440" tIns="45720" rIns="91440" bIns="45720" rtlCol="0">
            <a:normAutofit/>
          </a:bodyPr>
          <a:lstStyle>
            <a:lvl1pPr marL="454503" indent="-454503" algn="l" defTabSz="1818010" rtl="0" eaLnBrk="1" latinLnBrk="0" hangingPunct="1">
              <a:lnSpc>
                <a:spcPct val="90000"/>
              </a:lnSpc>
              <a:spcBef>
                <a:spcPts val="1988"/>
              </a:spcBef>
              <a:buFont typeface="Arial" panose="020B0604020202020204" pitchFamily="34" charset="0"/>
              <a:buChar char="•"/>
              <a:defRPr sz="4800" kern="1200">
                <a:solidFill>
                  <a:srgbClr val="0D4F8C"/>
                </a:solidFill>
                <a:latin typeface="Trebuchet MS" panose="020B0603020202020204" pitchFamily="34" charset="0"/>
                <a:ea typeface="+mn-ea"/>
                <a:cs typeface="+mn-cs"/>
              </a:defRPr>
            </a:lvl1pPr>
            <a:lvl2pPr marL="1363508" indent="-454503" algn="l" defTabSz="1818010" rtl="0" eaLnBrk="1" latinLnBrk="0" hangingPunct="1">
              <a:lnSpc>
                <a:spcPct val="90000"/>
              </a:lnSpc>
              <a:spcBef>
                <a:spcPts val="994"/>
              </a:spcBef>
              <a:buFont typeface="Arial" panose="020B0604020202020204" pitchFamily="34" charset="0"/>
              <a:buChar char="•"/>
              <a:defRPr sz="4400" kern="1200">
                <a:solidFill>
                  <a:srgbClr val="0D4F8C"/>
                </a:solidFill>
                <a:latin typeface="Trebuchet MS" panose="020B0603020202020204" pitchFamily="34" charset="0"/>
                <a:ea typeface="+mn-ea"/>
                <a:cs typeface="+mn-cs"/>
              </a:defRPr>
            </a:lvl2pPr>
            <a:lvl3pPr marL="2272513" indent="-454503" algn="l" defTabSz="1818010" rtl="0" eaLnBrk="1" latinLnBrk="0" hangingPunct="1">
              <a:lnSpc>
                <a:spcPct val="90000"/>
              </a:lnSpc>
              <a:spcBef>
                <a:spcPts val="994"/>
              </a:spcBef>
              <a:buFont typeface="Arial" panose="020B0604020202020204" pitchFamily="34" charset="0"/>
              <a:buChar char="•"/>
              <a:defRPr sz="3976" kern="1200">
                <a:solidFill>
                  <a:srgbClr val="0D4F8C"/>
                </a:solidFill>
                <a:latin typeface="Trebuchet MS" panose="020B0603020202020204" pitchFamily="34" charset="0"/>
                <a:ea typeface="+mn-ea"/>
                <a:cs typeface="+mn-cs"/>
              </a:defRPr>
            </a:lvl3pPr>
            <a:lvl4pPr marL="3181518" indent="-454503" algn="l" defTabSz="1818010" rtl="0" eaLnBrk="1" latinLnBrk="0" hangingPunct="1">
              <a:lnSpc>
                <a:spcPct val="90000"/>
              </a:lnSpc>
              <a:spcBef>
                <a:spcPts val="994"/>
              </a:spcBef>
              <a:buFont typeface="Arial" panose="020B0604020202020204" pitchFamily="34" charset="0"/>
              <a:buChar char="•"/>
              <a:defRPr sz="3579" kern="1200">
                <a:solidFill>
                  <a:srgbClr val="0D4F8C"/>
                </a:solidFill>
                <a:latin typeface="Trebuchet MS" panose="020B0603020202020204" pitchFamily="34" charset="0"/>
                <a:ea typeface="+mn-ea"/>
                <a:cs typeface="+mn-cs"/>
              </a:defRPr>
            </a:lvl4pPr>
            <a:lvl5pPr marL="4090523" indent="-454503" algn="l" defTabSz="1818010" rtl="0" eaLnBrk="1" latinLnBrk="0" hangingPunct="1">
              <a:lnSpc>
                <a:spcPct val="90000"/>
              </a:lnSpc>
              <a:spcBef>
                <a:spcPts val="994"/>
              </a:spcBef>
              <a:buFont typeface="Arial" panose="020B0604020202020204" pitchFamily="34" charset="0"/>
              <a:buChar char="•"/>
              <a:defRPr sz="3579" kern="1200">
                <a:solidFill>
                  <a:srgbClr val="0D4F8C"/>
                </a:solidFill>
                <a:latin typeface="Trebuchet MS" panose="020B0603020202020204" pitchFamily="34" charset="0"/>
                <a:ea typeface="+mn-ea"/>
                <a:cs typeface="+mn-cs"/>
              </a:defRPr>
            </a:lvl5pPr>
            <a:lvl6pPr marL="4999528" indent="-454503" algn="l" defTabSz="1818010" rtl="0" eaLnBrk="1" latinLnBrk="0" hangingPunct="1">
              <a:lnSpc>
                <a:spcPct val="90000"/>
              </a:lnSpc>
              <a:spcBef>
                <a:spcPts val="994"/>
              </a:spcBef>
              <a:buFont typeface="Arial" panose="020B0604020202020204" pitchFamily="34" charset="0"/>
              <a:buChar char="•"/>
              <a:defRPr sz="3579" kern="1200">
                <a:solidFill>
                  <a:schemeClr val="tx1"/>
                </a:solidFill>
                <a:latin typeface="+mn-lt"/>
                <a:ea typeface="+mn-ea"/>
                <a:cs typeface="+mn-cs"/>
              </a:defRPr>
            </a:lvl6pPr>
            <a:lvl7pPr marL="5908533" indent="-454503" algn="l" defTabSz="1818010" rtl="0" eaLnBrk="1" latinLnBrk="0" hangingPunct="1">
              <a:lnSpc>
                <a:spcPct val="90000"/>
              </a:lnSpc>
              <a:spcBef>
                <a:spcPts val="994"/>
              </a:spcBef>
              <a:buFont typeface="Arial" panose="020B0604020202020204" pitchFamily="34" charset="0"/>
              <a:buChar char="•"/>
              <a:defRPr sz="3579" kern="1200">
                <a:solidFill>
                  <a:schemeClr val="tx1"/>
                </a:solidFill>
                <a:latin typeface="+mn-lt"/>
                <a:ea typeface="+mn-ea"/>
                <a:cs typeface="+mn-cs"/>
              </a:defRPr>
            </a:lvl7pPr>
            <a:lvl8pPr marL="6817538" indent="-454503" algn="l" defTabSz="1818010" rtl="0" eaLnBrk="1" latinLnBrk="0" hangingPunct="1">
              <a:lnSpc>
                <a:spcPct val="90000"/>
              </a:lnSpc>
              <a:spcBef>
                <a:spcPts val="994"/>
              </a:spcBef>
              <a:buFont typeface="Arial" panose="020B0604020202020204" pitchFamily="34" charset="0"/>
              <a:buChar char="•"/>
              <a:defRPr sz="3579" kern="1200">
                <a:solidFill>
                  <a:schemeClr val="tx1"/>
                </a:solidFill>
                <a:latin typeface="+mn-lt"/>
                <a:ea typeface="+mn-ea"/>
                <a:cs typeface="+mn-cs"/>
              </a:defRPr>
            </a:lvl8pPr>
            <a:lvl9pPr marL="7726543" indent="-454503" algn="l" defTabSz="1818010" rtl="0" eaLnBrk="1" latinLnBrk="0" hangingPunct="1">
              <a:lnSpc>
                <a:spcPct val="90000"/>
              </a:lnSpc>
              <a:spcBef>
                <a:spcPts val="994"/>
              </a:spcBef>
              <a:buFont typeface="Arial" panose="020B0604020202020204" pitchFamily="34" charset="0"/>
              <a:buChar char="•"/>
              <a:defRPr sz="3579" kern="1200">
                <a:solidFill>
                  <a:schemeClr val="tx1"/>
                </a:solidFill>
                <a:latin typeface="+mn-lt"/>
                <a:ea typeface="+mn-ea"/>
                <a:cs typeface="+mn-cs"/>
              </a:defRPr>
            </a:lvl9pPr>
          </a:lstStyle>
          <a:p>
            <a:pPr algn="just">
              <a:lnSpc>
                <a:spcPct val="200000"/>
              </a:lnSpc>
              <a:buFont typeface="Wingdings" panose="05000000000000000000" pitchFamily="2" charset="2"/>
              <a:buChar char="ü"/>
            </a:pPr>
            <a:r>
              <a:rPr lang="el-GR" dirty="0"/>
              <a:t> </a:t>
            </a:r>
            <a:r>
              <a:rPr lang="el-GR" dirty="0" err="1"/>
              <a:t>επικαιροποιημένο</a:t>
            </a:r>
            <a:r>
              <a:rPr lang="el-GR" dirty="0"/>
              <a:t> περιεχόμενο με νέες </a:t>
            </a:r>
            <a:r>
              <a:rPr lang="el-GR" dirty="0" err="1"/>
              <a:t>υπο</a:t>
            </a:r>
            <a:r>
              <a:rPr lang="el-GR" dirty="0"/>
              <a:t>-ενότητες</a:t>
            </a:r>
          </a:p>
          <a:p>
            <a:pPr lvl="1" algn="just">
              <a:lnSpc>
                <a:spcPct val="200000"/>
              </a:lnSpc>
              <a:buFont typeface="Courier New" panose="02070309020205020404" pitchFamily="49" charset="0"/>
              <a:buChar char="o"/>
            </a:pPr>
            <a:r>
              <a:rPr lang="el-GR" dirty="0">
                <a:hlinkClick r:id="rId3"/>
              </a:rPr>
              <a:t>Συναντήσεις Δικτύου Αξιολόγησης</a:t>
            </a:r>
            <a:endParaRPr lang="el-GR" dirty="0"/>
          </a:p>
          <a:p>
            <a:pPr lvl="1" algn="just">
              <a:lnSpc>
                <a:spcPct val="200000"/>
              </a:lnSpc>
              <a:buFont typeface="Courier New" panose="02070309020205020404" pitchFamily="49" charset="0"/>
              <a:buChar char="o"/>
            </a:pPr>
            <a:r>
              <a:rPr lang="el-GR" dirty="0">
                <a:hlinkClick r:id="rId4"/>
              </a:rPr>
              <a:t>Εκπαιδευτικές ενέργειες</a:t>
            </a:r>
            <a:endParaRPr lang="el-GR" dirty="0"/>
          </a:p>
          <a:p>
            <a:pPr lvl="1" algn="just">
              <a:lnSpc>
                <a:spcPct val="200000"/>
              </a:lnSpc>
              <a:buFont typeface="Courier New" panose="02070309020205020404" pitchFamily="49" charset="0"/>
              <a:buChar char="o"/>
            </a:pPr>
            <a:r>
              <a:rPr lang="el-GR" dirty="0">
                <a:hlinkClick r:id="rId5"/>
              </a:rPr>
              <a:t>Μελέτες Αξιολόγησης</a:t>
            </a:r>
            <a:endParaRPr lang="el-GR" dirty="0"/>
          </a:p>
          <a:p>
            <a:pPr algn="just">
              <a:lnSpc>
                <a:spcPct val="200000"/>
              </a:lnSpc>
              <a:buFont typeface="Wingdings" panose="05000000000000000000" pitchFamily="2" charset="2"/>
              <a:buChar char="ü"/>
            </a:pPr>
            <a:r>
              <a:rPr lang="el-GR" dirty="0"/>
              <a:t> ιστοσελίδες Προγραμμάτων                    </a:t>
            </a:r>
            <a:r>
              <a:rPr lang="en-US" dirty="0"/>
              <a:t>SFC </a:t>
            </a:r>
            <a:endParaRPr lang="el-GR" dirty="0"/>
          </a:p>
          <a:p>
            <a:pPr lvl="1" algn="just">
              <a:lnSpc>
                <a:spcPct val="200000"/>
              </a:lnSpc>
              <a:buFont typeface="Courier New" panose="02070309020205020404" pitchFamily="49" charset="0"/>
              <a:buChar char="o"/>
            </a:pPr>
            <a:endParaRPr lang="el-GR" sz="4800" dirty="0"/>
          </a:p>
          <a:p>
            <a:pPr lvl="1" algn="just">
              <a:lnSpc>
                <a:spcPct val="200000"/>
              </a:lnSpc>
              <a:buFont typeface="Wingdings" panose="05000000000000000000" pitchFamily="2" charset="2"/>
              <a:buChar char="ü"/>
            </a:pPr>
            <a:endParaRPr lang="el-GR" dirty="0"/>
          </a:p>
          <a:p>
            <a:pPr lvl="1" algn="just">
              <a:lnSpc>
                <a:spcPct val="200000"/>
              </a:lnSpc>
              <a:buFont typeface="Wingdings" panose="05000000000000000000" pitchFamily="2" charset="2"/>
              <a:buChar char="ü"/>
            </a:pPr>
            <a:endParaRPr lang="el-GR" dirty="0"/>
          </a:p>
        </p:txBody>
      </p:sp>
      <p:pic>
        <p:nvPicPr>
          <p:cNvPr id="8" name="Εικόνα 7" descr="Εικόνα που περιέχει καρτούν, τέχνη&#10;&#10;Το περιεχόμενο που δημιουργείται από AI ενδέχεται να είναι εσφαλμένο.">
            <a:extLst>
              <a:ext uri="{FF2B5EF4-FFF2-40B4-BE49-F238E27FC236}">
                <a16:creationId xmlns:a16="http://schemas.microsoft.com/office/drawing/2014/main" id="{0DB1D45A-7939-3055-D668-F04E7762181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200296" y="8624689"/>
            <a:ext cx="2919473" cy="3759927"/>
          </a:xfrm>
          <a:prstGeom prst="rect">
            <a:avLst/>
          </a:prstGeom>
        </p:spPr>
      </p:pic>
    </p:spTree>
    <p:extLst>
      <p:ext uri="{BB962C8B-B14F-4D97-AF65-F5344CB8AC3E}">
        <p14:creationId xmlns:p14="http://schemas.microsoft.com/office/powerpoint/2010/main" val="34856189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91BDB48-8EEE-601C-F851-9D368E724906}"/>
              </a:ext>
            </a:extLst>
          </p:cNvPr>
          <p:cNvSpPr>
            <a:spLocks noGrp="1"/>
          </p:cNvSpPr>
          <p:nvPr>
            <p:ph type="title"/>
          </p:nvPr>
        </p:nvSpPr>
        <p:spPr>
          <a:xfrm>
            <a:off x="767068" y="747835"/>
            <a:ext cx="22705402" cy="1131800"/>
          </a:xfrm>
        </p:spPr>
        <p:txBody>
          <a:bodyPr>
            <a:normAutofit/>
          </a:bodyPr>
          <a:lstStyle/>
          <a:p>
            <a:r>
              <a:rPr lang="el-GR" dirty="0"/>
              <a:t>Σχέδια Αξιολόγησης Προγραμμάτων </a:t>
            </a:r>
            <a:r>
              <a:rPr lang="el-GR" sz="5300" i="1" dirty="0"/>
              <a:t>(τελευταία ενημέρωση 5</a:t>
            </a:r>
            <a:r>
              <a:rPr lang="el-GR" sz="5300" i="1" baseline="30000" dirty="0"/>
              <a:t>ος</a:t>
            </a:r>
            <a:r>
              <a:rPr lang="el-GR" sz="5300" i="1" dirty="0"/>
              <a:t> 2025)</a:t>
            </a:r>
            <a:endParaRPr lang="el-GR" i="1" dirty="0"/>
          </a:p>
        </p:txBody>
      </p:sp>
      <p:graphicFrame>
        <p:nvGraphicFramePr>
          <p:cNvPr id="4" name="Θέση περιεχομένου 3">
            <a:extLst>
              <a:ext uri="{FF2B5EF4-FFF2-40B4-BE49-F238E27FC236}">
                <a16:creationId xmlns:a16="http://schemas.microsoft.com/office/drawing/2014/main" id="{F7D6840D-117F-9CD2-694D-B8662688F4AB}"/>
              </a:ext>
            </a:extLst>
          </p:cNvPr>
          <p:cNvGraphicFramePr>
            <a:graphicFrameLocks noGrp="1"/>
          </p:cNvGraphicFramePr>
          <p:nvPr>
            <p:ph idx="1"/>
            <p:extLst>
              <p:ext uri="{D42A27DB-BD31-4B8C-83A1-F6EECF244321}">
                <p14:modId xmlns:p14="http://schemas.microsoft.com/office/powerpoint/2010/main" val="552394924"/>
              </p:ext>
            </p:extLst>
          </p:nvPr>
        </p:nvGraphicFramePr>
        <p:xfrm>
          <a:off x="752475" y="2037897"/>
          <a:ext cx="22705402" cy="10140710"/>
        </p:xfrm>
        <a:graphic>
          <a:graphicData uri="http://schemas.openxmlformats.org/drawingml/2006/table">
            <a:tbl>
              <a:tblPr firstRow="1" bandRow="1">
                <a:tableStyleId>{5C22544A-7EE6-4342-B048-85BDC9FD1C3A}</a:tableStyleId>
              </a:tblPr>
              <a:tblGrid>
                <a:gridCol w="10695110">
                  <a:extLst>
                    <a:ext uri="{9D8B030D-6E8A-4147-A177-3AD203B41FA5}">
                      <a16:colId xmlns:a16="http://schemas.microsoft.com/office/drawing/2014/main" val="4171928079"/>
                    </a:ext>
                  </a:extLst>
                </a:gridCol>
                <a:gridCol w="12010292">
                  <a:extLst>
                    <a:ext uri="{9D8B030D-6E8A-4147-A177-3AD203B41FA5}">
                      <a16:colId xmlns:a16="http://schemas.microsoft.com/office/drawing/2014/main" val="1366268987"/>
                    </a:ext>
                  </a:extLst>
                </a:gridCol>
              </a:tblGrid>
              <a:tr h="628855">
                <a:tc>
                  <a:txBody>
                    <a:bodyPr/>
                    <a:lstStyle/>
                    <a:p>
                      <a:pPr algn="ctr"/>
                      <a:r>
                        <a:rPr lang="el-GR" sz="4400" dirty="0">
                          <a:latin typeface="Trebuchet MS" panose="020B0603020202020204" pitchFamily="34" charset="0"/>
                        </a:rPr>
                        <a:t>2014-2020</a:t>
                      </a:r>
                    </a:p>
                  </a:txBody>
                  <a:tcPr/>
                </a:tc>
                <a:tc>
                  <a:txBody>
                    <a:bodyPr/>
                    <a:lstStyle/>
                    <a:p>
                      <a:pPr algn="ctr"/>
                      <a:r>
                        <a:rPr lang="el-GR" sz="4400" dirty="0">
                          <a:latin typeface="Trebuchet MS" panose="020B0603020202020204" pitchFamily="34" charset="0"/>
                        </a:rPr>
                        <a:t>2021-2027</a:t>
                      </a:r>
                    </a:p>
                  </a:txBody>
                  <a:tcPr/>
                </a:tc>
                <a:extLst>
                  <a:ext uri="{0D108BD9-81ED-4DB2-BD59-A6C34878D82A}">
                    <a16:rowId xmlns:a16="http://schemas.microsoft.com/office/drawing/2014/main" val="1278616524"/>
                  </a:ext>
                </a:extLst>
              </a:tr>
              <a:tr h="9378710">
                <a:tc>
                  <a:txBody>
                    <a:bodyPr/>
                    <a:lstStyle/>
                    <a:p>
                      <a:pPr algn="ctr"/>
                      <a:endParaRPr lang="en-US" sz="2000" dirty="0">
                        <a:latin typeface="Trebuchet MS" panose="020B0603020202020204" pitchFamily="34" charset="0"/>
                      </a:endParaRPr>
                    </a:p>
                    <a:p>
                      <a:pPr algn="ctr"/>
                      <a:r>
                        <a:rPr lang="el-GR" dirty="0">
                          <a:latin typeface="Trebuchet MS" panose="020B0603020202020204" pitchFamily="34" charset="0"/>
                        </a:rPr>
                        <a:t>Περισσότερες από τις μισές ΔΑ (4ΤΕΠ+13 ΠΕΠ) </a:t>
                      </a:r>
                      <a:br>
                        <a:rPr lang="en-US" dirty="0">
                          <a:latin typeface="Trebuchet MS" panose="020B0603020202020204" pitchFamily="34" charset="0"/>
                        </a:rPr>
                      </a:br>
                      <a:r>
                        <a:rPr lang="el-GR" dirty="0">
                          <a:latin typeface="Trebuchet MS" panose="020B0603020202020204" pitchFamily="34" charset="0"/>
                        </a:rPr>
                        <a:t>έχουν ολοκληρώσει όλες τις αξιολογήσεις που περιλαμβάνονται στο Σχέδιο Αξιολόγησης τους, </a:t>
                      </a:r>
                      <a:br>
                        <a:rPr lang="en-US" dirty="0">
                          <a:latin typeface="Trebuchet MS" panose="020B0603020202020204" pitchFamily="34" charset="0"/>
                        </a:rPr>
                      </a:br>
                      <a:r>
                        <a:rPr lang="el-GR" dirty="0">
                          <a:latin typeface="Trebuchet MS" panose="020B0603020202020204" pitchFamily="34" charset="0"/>
                        </a:rPr>
                        <a:t>αν και ορισμένες έχουν μεταφέρει την (τελική) αξιολόγηση επιπτώσεων στο Σχέδιο 2021-2027, </a:t>
                      </a:r>
                      <a:br>
                        <a:rPr lang="en-US" dirty="0">
                          <a:latin typeface="Trebuchet MS" panose="020B0603020202020204" pitchFamily="34" charset="0"/>
                        </a:rPr>
                      </a:br>
                      <a:r>
                        <a:rPr lang="el-GR" i="1" dirty="0">
                          <a:latin typeface="Trebuchet MS" panose="020B0603020202020204" pitchFamily="34" charset="0"/>
                        </a:rPr>
                        <a:t>κυρίως για διοικητικούς λόγους</a:t>
                      </a:r>
                      <a:r>
                        <a:rPr lang="el-GR" dirty="0">
                          <a:latin typeface="Trebuchet MS" panose="020B0603020202020204" pitchFamily="34" charset="0"/>
                        </a:rPr>
                        <a:t> </a:t>
                      </a:r>
                      <a:endParaRPr lang="en-US" dirty="0">
                        <a:latin typeface="Trebuchet MS" panose="020B0603020202020204" pitchFamily="34" charset="0"/>
                      </a:endParaRPr>
                    </a:p>
                    <a:p>
                      <a:pPr algn="ctr"/>
                      <a:endParaRPr lang="el-GR" dirty="0">
                        <a:latin typeface="Trebuchet MS" panose="020B0603020202020204" pitchFamily="34" charset="0"/>
                      </a:endParaRPr>
                    </a:p>
                    <a:p>
                      <a:pPr algn="ctr"/>
                      <a:r>
                        <a:rPr lang="el-GR" dirty="0">
                          <a:latin typeface="Trebuchet MS" panose="020B0603020202020204" pitchFamily="34" charset="0"/>
                        </a:rPr>
                        <a:t>Οι </a:t>
                      </a:r>
                      <a:r>
                        <a:rPr lang="el-GR" b="1" dirty="0">
                          <a:latin typeface="Trebuchet MS" panose="020B0603020202020204" pitchFamily="34" charset="0"/>
                        </a:rPr>
                        <a:t>αξιολογήσεις επιπτώσεων </a:t>
                      </a:r>
                      <a:r>
                        <a:rPr lang="el-GR" dirty="0">
                          <a:latin typeface="Trebuchet MS" panose="020B0603020202020204" pitchFamily="34" charset="0"/>
                        </a:rPr>
                        <a:t>βρίσκονται ακόμη σε εξέλιξη με ορίζοντα να ολοκληρωθούν </a:t>
                      </a:r>
                      <a:br>
                        <a:rPr lang="en-US" dirty="0">
                          <a:latin typeface="Trebuchet MS" panose="020B0603020202020204" pitchFamily="34" charset="0"/>
                        </a:rPr>
                      </a:br>
                      <a:r>
                        <a:rPr lang="el-GR" dirty="0">
                          <a:latin typeface="Trebuchet MS" panose="020B0603020202020204" pitchFamily="34" charset="0"/>
                        </a:rPr>
                        <a:t>έως το τέλος του 2025. </a:t>
                      </a:r>
                      <a:endParaRPr lang="en-US" dirty="0">
                        <a:latin typeface="Trebuchet MS" panose="020B0603020202020204" pitchFamily="34" charset="0"/>
                      </a:endParaRPr>
                    </a:p>
                    <a:p>
                      <a:pPr algn="ctr"/>
                      <a:endParaRPr lang="el-GR" dirty="0">
                        <a:latin typeface="Trebuchet MS" panose="020B0603020202020204" pitchFamily="34" charset="0"/>
                      </a:endParaRPr>
                    </a:p>
                    <a:p>
                      <a:pPr algn="ctr"/>
                      <a:r>
                        <a:rPr lang="el-GR" dirty="0">
                          <a:latin typeface="Trebuchet MS" panose="020B0603020202020204" pitchFamily="34" charset="0"/>
                        </a:rPr>
                        <a:t>Η παράταση για την υποβολή των εγγράφων κλεισίματος ένα ακόμη έτος (Φεβρουάριος 2026) είχε ως αποτέλεσμα την παράταση ολοκλήρωσης. </a:t>
                      </a:r>
                    </a:p>
                  </a:txBody>
                  <a:tcPr/>
                </a:tc>
                <a:tc>
                  <a:txBody>
                    <a:bodyPr/>
                    <a:lstStyle/>
                    <a:p>
                      <a:pPr algn="ctr"/>
                      <a:endParaRPr lang="en-US" sz="1800" dirty="0">
                        <a:latin typeface="Trebuchet MS" panose="020B0603020202020204" pitchFamily="34" charset="0"/>
                      </a:endParaRPr>
                    </a:p>
                    <a:p>
                      <a:pPr algn="ctr"/>
                      <a:r>
                        <a:rPr lang="el-GR" dirty="0">
                          <a:latin typeface="Trebuchet MS" panose="020B0603020202020204" pitchFamily="34" charset="0"/>
                        </a:rPr>
                        <a:t>Περίπου τα 2/3 των ΔΑ (7ΤεΠ πλην ΤΕΒΟ +13ΠεΠ) </a:t>
                      </a:r>
                      <a:br>
                        <a:rPr lang="en-US" dirty="0">
                          <a:latin typeface="Trebuchet MS" panose="020B0603020202020204" pitchFamily="34" charset="0"/>
                        </a:rPr>
                      </a:br>
                      <a:r>
                        <a:rPr lang="el-GR" dirty="0">
                          <a:latin typeface="Trebuchet MS" panose="020B0603020202020204" pitchFamily="34" charset="0"/>
                        </a:rPr>
                        <a:t>έχουν ήδη ενεργοποιήσει το Σχέδιο Αξιολόγησης τους, </a:t>
                      </a:r>
                      <a:br>
                        <a:rPr lang="en-US" dirty="0">
                          <a:latin typeface="Trebuchet MS" panose="020B0603020202020204" pitchFamily="34" charset="0"/>
                        </a:rPr>
                      </a:br>
                      <a:r>
                        <a:rPr lang="el-GR" dirty="0">
                          <a:latin typeface="Trebuchet MS" panose="020B0603020202020204" pitchFamily="34" charset="0"/>
                        </a:rPr>
                        <a:t>ενώ οι μισές το έχουν </a:t>
                      </a:r>
                      <a:r>
                        <a:rPr lang="el-GR" dirty="0" err="1">
                          <a:latin typeface="Trebuchet MS" panose="020B0603020202020204" pitchFamily="34" charset="0"/>
                        </a:rPr>
                        <a:t>επικαιροποιήσει</a:t>
                      </a:r>
                      <a:r>
                        <a:rPr lang="el-GR" dirty="0">
                          <a:latin typeface="Trebuchet MS" panose="020B0603020202020204" pitchFamily="34" charset="0"/>
                        </a:rPr>
                        <a:t> τουλάχιστον μία φορά (</a:t>
                      </a:r>
                      <a:r>
                        <a:rPr lang="el-GR" sz="3200" i="1" dirty="0">
                          <a:latin typeface="Trebuchet MS" panose="020B0603020202020204" pitchFamily="34" charset="0"/>
                        </a:rPr>
                        <a:t>συνήθως λόγω της αλλαγής του χρονοδιαγράμματος των επιμέρους αξιολογήσεων, καθώς και του χρονοδιαγράμματος της 1ης ενδιάμεσης αξιολόγησης, καθώς αποσυνδέθηκε από την ενδιάμεση επανεξέταση</a:t>
                      </a:r>
                      <a:r>
                        <a:rPr lang="el-GR" dirty="0">
                          <a:latin typeface="Trebuchet MS" panose="020B0603020202020204" pitchFamily="34" charset="0"/>
                        </a:rPr>
                        <a:t>).</a:t>
                      </a:r>
                      <a:endParaRPr lang="en-US" dirty="0">
                        <a:latin typeface="Trebuchet MS" panose="020B0603020202020204" pitchFamily="34" charset="0"/>
                      </a:endParaRPr>
                    </a:p>
                    <a:p>
                      <a:pPr algn="ctr"/>
                      <a:r>
                        <a:rPr lang="el-GR" dirty="0">
                          <a:latin typeface="Trebuchet MS" panose="020B0603020202020204" pitchFamily="34" charset="0"/>
                        </a:rPr>
                        <a:t> </a:t>
                      </a:r>
                    </a:p>
                    <a:p>
                      <a:pPr algn="ctr"/>
                      <a:r>
                        <a:rPr lang="el-GR" dirty="0">
                          <a:latin typeface="Trebuchet MS" panose="020B0603020202020204" pitchFamily="34" charset="0"/>
                        </a:rPr>
                        <a:t>Αξιολογήσεις που έχουν ήδη διενεργηθεί ή βρίσκονται σε εξέλιξη είναι : </a:t>
                      </a:r>
                      <a:endParaRPr lang="en-US" dirty="0">
                        <a:latin typeface="Trebuchet MS" panose="020B0603020202020204" pitchFamily="34" charset="0"/>
                      </a:endParaRPr>
                    </a:p>
                    <a:p>
                      <a:pPr algn="ctr"/>
                      <a:endParaRPr lang="el-GR" dirty="0">
                        <a:latin typeface="Trebuchet MS" panose="020B0603020202020204" pitchFamily="34" charset="0"/>
                      </a:endParaRPr>
                    </a:p>
                  </a:txBody>
                  <a:tcPr/>
                </a:tc>
                <a:extLst>
                  <a:ext uri="{0D108BD9-81ED-4DB2-BD59-A6C34878D82A}">
                    <a16:rowId xmlns:a16="http://schemas.microsoft.com/office/drawing/2014/main" val="3888667272"/>
                  </a:ext>
                </a:extLst>
              </a:tr>
            </a:tbl>
          </a:graphicData>
        </a:graphic>
      </p:graphicFrame>
      <p:graphicFrame>
        <p:nvGraphicFramePr>
          <p:cNvPr id="7" name="Πίνακας 6">
            <a:extLst>
              <a:ext uri="{FF2B5EF4-FFF2-40B4-BE49-F238E27FC236}">
                <a16:creationId xmlns:a16="http://schemas.microsoft.com/office/drawing/2014/main" id="{4ADAAB19-DAF0-AC59-486B-4CD532A7E945}"/>
              </a:ext>
            </a:extLst>
          </p:cNvPr>
          <p:cNvGraphicFramePr>
            <a:graphicFrameLocks noGrp="1"/>
          </p:cNvGraphicFramePr>
          <p:nvPr>
            <p:extLst>
              <p:ext uri="{D42A27DB-BD31-4B8C-83A1-F6EECF244321}">
                <p14:modId xmlns:p14="http://schemas.microsoft.com/office/powerpoint/2010/main" val="2378294194"/>
              </p:ext>
            </p:extLst>
          </p:nvPr>
        </p:nvGraphicFramePr>
        <p:xfrm>
          <a:off x="11764108" y="8598877"/>
          <a:ext cx="11218984" cy="3411415"/>
        </p:xfrm>
        <a:graphic>
          <a:graphicData uri="http://schemas.openxmlformats.org/drawingml/2006/table">
            <a:tbl>
              <a:tblPr firstRow="1" bandRow="1">
                <a:tableStyleId>{5C22544A-7EE6-4342-B048-85BDC9FD1C3A}</a:tableStyleId>
              </a:tblPr>
              <a:tblGrid>
                <a:gridCol w="5609492">
                  <a:extLst>
                    <a:ext uri="{9D8B030D-6E8A-4147-A177-3AD203B41FA5}">
                      <a16:colId xmlns:a16="http://schemas.microsoft.com/office/drawing/2014/main" val="2396235814"/>
                    </a:ext>
                  </a:extLst>
                </a:gridCol>
                <a:gridCol w="5609492">
                  <a:extLst>
                    <a:ext uri="{9D8B030D-6E8A-4147-A177-3AD203B41FA5}">
                      <a16:colId xmlns:a16="http://schemas.microsoft.com/office/drawing/2014/main" val="501747107"/>
                    </a:ext>
                  </a:extLst>
                </a:gridCol>
              </a:tblGrid>
              <a:tr h="1506004">
                <a:tc>
                  <a:txBody>
                    <a:bodyPr/>
                    <a:lstStyle/>
                    <a:p>
                      <a:pPr marL="0" marR="0" lvl="0" indent="0" algn="ctr" defTabSz="1818010" rtl="0" eaLnBrk="1" fontAlgn="auto" latinLnBrk="0" hangingPunct="1">
                        <a:lnSpc>
                          <a:spcPct val="100000"/>
                        </a:lnSpc>
                        <a:spcBef>
                          <a:spcPts val="0"/>
                        </a:spcBef>
                        <a:spcAft>
                          <a:spcPts val="0"/>
                        </a:spcAft>
                        <a:buClrTx/>
                        <a:buSzTx/>
                        <a:buFontTx/>
                        <a:buNone/>
                        <a:tabLst/>
                        <a:defRPr/>
                      </a:pPr>
                      <a:r>
                        <a:rPr lang="el-GR" sz="3200" b="0" dirty="0">
                          <a:solidFill>
                            <a:srgbClr val="0D4F8C"/>
                          </a:solidFill>
                          <a:effectLst/>
                          <a:latin typeface="Trebuchet MS" panose="020B0603020202020204" pitchFamily="34" charset="0"/>
                        </a:rPr>
                        <a:t>η εκτίμηση επιπτώσεων της περιόδου 2014-2020</a:t>
                      </a:r>
                    </a:p>
                  </a:txBody>
                  <a:tcPr anchor="ctr">
                    <a:solidFill>
                      <a:schemeClr val="accent6">
                        <a:lumMod val="60000"/>
                        <a:lumOff val="40000"/>
                      </a:schemeClr>
                    </a:solidFill>
                  </a:tcPr>
                </a:tc>
                <a:tc>
                  <a:txBody>
                    <a:bodyPr/>
                    <a:lstStyle/>
                    <a:p>
                      <a:pPr algn="ctr"/>
                      <a:r>
                        <a:rPr lang="el-GR" sz="3200" b="0" dirty="0">
                          <a:solidFill>
                            <a:schemeClr val="accent6">
                              <a:lumMod val="50000"/>
                            </a:schemeClr>
                          </a:solidFill>
                          <a:effectLst/>
                          <a:latin typeface="Trebuchet MS" panose="020B0603020202020204" pitchFamily="34" charset="0"/>
                        </a:rPr>
                        <a:t>Η αξιολόγηση της προβολής του προγράμματος 2021-2027</a:t>
                      </a:r>
                    </a:p>
                  </a:txBody>
                  <a:tcPr anchor="ctr">
                    <a:solidFill>
                      <a:schemeClr val="accent6">
                        <a:lumMod val="60000"/>
                        <a:lumOff val="40000"/>
                      </a:schemeClr>
                    </a:solidFill>
                  </a:tcPr>
                </a:tc>
                <a:extLst>
                  <a:ext uri="{0D108BD9-81ED-4DB2-BD59-A6C34878D82A}">
                    <a16:rowId xmlns:a16="http://schemas.microsoft.com/office/drawing/2014/main" val="1287060335"/>
                  </a:ext>
                </a:extLst>
              </a:tr>
              <a:tr h="1905411">
                <a:tc>
                  <a:txBody>
                    <a:bodyPr/>
                    <a:lstStyle/>
                    <a:p>
                      <a:pPr marL="0" marR="0" lvl="0" indent="0" algn="ctr" defTabSz="1818010" rtl="0" eaLnBrk="1" fontAlgn="auto" latinLnBrk="0" hangingPunct="1">
                        <a:lnSpc>
                          <a:spcPct val="100000"/>
                        </a:lnSpc>
                        <a:spcBef>
                          <a:spcPts val="0"/>
                        </a:spcBef>
                        <a:spcAft>
                          <a:spcPts val="0"/>
                        </a:spcAft>
                        <a:buClrTx/>
                        <a:buSzTx/>
                        <a:buFontTx/>
                        <a:buNone/>
                        <a:tabLst/>
                        <a:defRPr/>
                      </a:pPr>
                      <a:r>
                        <a:rPr lang="el-GR" sz="3200" b="0" dirty="0">
                          <a:solidFill>
                            <a:srgbClr val="0D4F8C"/>
                          </a:solidFill>
                          <a:effectLst/>
                          <a:latin typeface="Trebuchet MS" panose="020B0603020202020204" pitchFamily="34" charset="0"/>
                        </a:rPr>
                        <a:t>η ενδιάμεση επανεξέταση για την τελική κατανομή του ποσού ευελιξίας</a:t>
                      </a:r>
                    </a:p>
                  </a:txBody>
                  <a:tcPr anchor="ctr">
                    <a:solidFill>
                      <a:schemeClr val="accent6">
                        <a:lumMod val="60000"/>
                        <a:lumOff val="40000"/>
                      </a:schemeClr>
                    </a:solidFill>
                  </a:tcPr>
                </a:tc>
                <a:tc>
                  <a:txBody>
                    <a:bodyPr/>
                    <a:lstStyle/>
                    <a:p>
                      <a:pPr marL="0" marR="0" lvl="0" indent="0" algn="ctr" defTabSz="1818010" rtl="0" eaLnBrk="1" fontAlgn="auto" latinLnBrk="0" hangingPunct="1">
                        <a:lnSpc>
                          <a:spcPct val="100000"/>
                        </a:lnSpc>
                        <a:spcBef>
                          <a:spcPts val="0"/>
                        </a:spcBef>
                        <a:spcAft>
                          <a:spcPts val="0"/>
                        </a:spcAft>
                        <a:buClrTx/>
                        <a:buSzTx/>
                        <a:buFontTx/>
                        <a:buNone/>
                        <a:tabLst/>
                        <a:defRPr/>
                      </a:pPr>
                      <a:r>
                        <a:rPr lang="el-GR" sz="3200" b="0" dirty="0">
                          <a:solidFill>
                            <a:schemeClr val="accent6">
                              <a:lumMod val="50000"/>
                            </a:schemeClr>
                          </a:solidFill>
                          <a:effectLst/>
                          <a:latin typeface="Trebuchet MS" panose="020B0603020202020204" pitchFamily="34" charset="0"/>
                        </a:rPr>
                        <a:t>Η αξιολόγηση της εταιρικής σχέσης του προγράμματος 2021-2027</a:t>
                      </a:r>
                    </a:p>
                  </a:txBody>
                  <a:tcPr anchor="ctr">
                    <a:solidFill>
                      <a:schemeClr val="accent6">
                        <a:lumMod val="60000"/>
                        <a:lumOff val="40000"/>
                      </a:schemeClr>
                    </a:solidFill>
                  </a:tcPr>
                </a:tc>
                <a:extLst>
                  <a:ext uri="{0D108BD9-81ED-4DB2-BD59-A6C34878D82A}">
                    <a16:rowId xmlns:a16="http://schemas.microsoft.com/office/drawing/2014/main" val="4274064528"/>
                  </a:ext>
                </a:extLst>
              </a:tr>
            </a:tbl>
          </a:graphicData>
        </a:graphic>
      </p:graphicFrame>
    </p:spTree>
    <p:extLst>
      <p:ext uri="{BB962C8B-B14F-4D97-AF65-F5344CB8AC3E}">
        <p14:creationId xmlns:p14="http://schemas.microsoft.com/office/powerpoint/2010/main" val="7350752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7457537-B89B-29CC-5C35-35FF717FA758}"/>
              </a:ext>
            </a:extLst>
          </p:cNvPr>
          <p:cNvSpPr>
            <a:spLocks noGrp="1"/>
          </p:cNvSpPr>
          <p:nvPr>
            <p:ph type="title"/>
          </p:nvPr>
        </p:nvSpPr>
        <p:spPr>
          <a:xfrm>
            <a:off x="593806" y="1024774"/>
            <a:ext cx="20906602" cy="1131800"/>
          </a:xfrm>
        </p:spPr>
        <p:txBody>
          <a:bodyPr/>
          <a:lstStyle/>
          <a:p>
            <a:r>
              <a:rPr lang="el-GR" dirty="0"/>
              <a:t>Νέα περί Αξιολόγησης</a:t>
            </a:r>
          </a:p>
        </p:txBody>
      </p:sp>
      <p:sp>
        <p:nvSpPr>
          <p:cNvPr id="3" name="Θέση περιεχομένου 2">
            <a:extLst>
              <a:ext uri="{FF2B5EF4-FFF2-40B4-BE49-F238E27FC236}">
                <a16:creationId xmlns:a16="http://schemas.microsoft.com/office/drawing/2014/main" id="{3BBA1A03-4A20-C48D-80B4-E54D73E69B5C}"/>
              </a:ext>
            </a:extLst>
          </p:cNvPr>
          <p:cNvSpPr>
            <a:spLocks noGrp="1"/>
          </p:cNvSpPr>
          <p:nvPr>
            <p:ph idx="1"/>
          </p:nvPr>
        </p:nvSpPr>
        <p:spPr>
          <a:xfrm>
            <a:off x="593805" y="1969509"/>
            <a:ext cx="22740979" cy="9776981"/>
          </a:xfrm>
        </p:spPr>
        <p:txBody>
          <a:bodyPr>
            <a:normAutofit/>
          </a:bodyPr>
          <a:lstStyle/>
          <a:p>
            <a:pPr marL="0" indent="0">
              <a:buNone/>
            </a:pPr>
            <a:endParaRPr lang="el-GR" sz="1600" dirty="0"/>
          </a:p>
          <a:p>
            <a:pPr marL="0" indent="0">
              <a:buNone/>
            </a:pPr>
            <a:r>
              <a:rPr lang="el-GR" dirty="0"/>
              <a:t>Ιούνιος 2024  &gt; Οκτώβριος 2025</a:t>
            </a:r>
          </a:p>
          <a:p>
            <a:pPr marL="0" indent="0">
              <a:buNone/>
            </a:pPr>
            <a:r>
              <a:rPr lang="el-GR" sz="3600" dirty="0"/>
              <a:t>Με τη μορφή </a:t>
            </a:r>
            <a:r>
              <a:rPr lang="en-US" sz="3600" dirty="0"/>
              <a:t>email </a:t>
            </a:r>
            <a:r>
              <a:rPr lang="el-GR" sz="3600" dirty="0"/>
              <a:t>αποστέλλεται στους ορισμένους εκπροσώπους του Δικτύου Αξιολόγησης ΕΣΠΑ 2021-2027 </a:t>
            </a:r>
          </a:p>
          <a:p>
            <a:pPr marL="0" indent="0">
              <a:buNone/>
            </a:pPr>
            <a:endParaRPr lang="en-US" sz="5400" dirty="0">
              <a:solidFill>
                <a:srgbClr val="19BEDE"/>
              </a:solidFill>
              <a:ea typeface="+mj-ea"/>
              <a:cs typeface="+mj-cs"/>
              <a:hlinkClick r:id="rId2"/>
            </a:endParaRPr>
          </a:p>
          <a:p>
            <a:pPr marL="0" indent="0">
              <a:buNone/>
            </a:pPr>
            <a:r>
              <a:rPr lang="el-GR" sz="6000" u="sng" dirty="0">
                <a:solidFill>
                  <a:srgbClr val="19BEDE"/>
                </a:solidFill>
                <a:ea typeface="+mj-ea"/>
                <a:cs typeface="+mj-cs"/>
                <a:hlinkClick r:id="rId2">
                  <a:extLst>
                    <a:ext uri="{A12FA001-AC4F-418D-AE19-62706E023703}">
                      <ahyp:hlinkClr xmlns:ahyp="http://schemas.microsoft.com/office/drawing/2018/hyperlinkcolor" val="tx"/>
                    </a:ext>
                  </a:extLst>
                </a:hlinkClick>
              </a:rPr>
              <a:t>Εκπαιδευτικές</a:t>
            </a:r>
            <a:r>
              <a:rPr lang="el-GR" sz="6000" dirty="0">
                <a:solidFill>
                  <a:srgbClr val="19BEDE"/>
                </a:solidFill>
                <a:ea typeface="+mj-ea"/>
                <a:cs typeface="+mj-cs"/>
                <a:hlinkClick r:id="rId2">
                  <a:extLst>
                    <a:ext uri="{A12FA001-AC4F-418D-AE19-62706E023703}">
                      <ahyp:hlinkClr xmlns:ahyp="http://schemas.microsoft.com/office/drawing/2018/hyperlinkcolor" val="tx"/>
                    </a:ext>
                  </a:extLst>
                </a:hlinkClick>
              </a:rPr>
              <a:t> ενέργειες 2025</a:t>
            </a:r>
            <a:r>
              <a:rPr lang="el-GR" sz="6000" dirty="0">
                <a:solidFill>
                  <a:srgbClr val="19BEDE"/>
                </a:solidFill>
                <a:ea typeface="+mj-ea"/>
                <a:cs typeface="+mj-cs"/>
              </a:rPr>
              <a:t> </a:t>
            </a:r>
            <a:br>
              <a:rPr lang="el-GR" sz="6500" dirty="0">
                <a:solidFill>
                  <a:srgbClr val="19BEDE"/>
                </a:solidFill>
                <a:ea typeface="+mj-ea"/>
                <a:cs typeface="+mj-cs"/>
              </a:rPr>
            </a:br>
            <a:br>
              <a:rPr lang="el-GR" sz="6500" dirty="0">
                <a:solidFill>
                  <a:srgbClr val="19BEDE"/>
                </a:solidFill>
                <a:ea typeface="+mj-ea"/>
                <a:cs typeface="+mj-cs"/>
              </a:rPr>
            </a:br>
            <a:r>
              <a:rPr lang="el-GR" dirty="0"/>
              <a:t>ΕΥΣΣΑΕ &amp; ΕΥΣΕΚΤ με το </a:t>
            </a:r>
            <a:r>
              <a:rPr lang="el-GR" dirty="0" err="1"/>
              <a:t>Evaluation</a:t>
            </a:r>
            <a:r>
              <a:rPr lang="el-GR" dirty="0"/>
              <a:t> </a:t>
            </a:r>
            <a:r>
              <a:rPr lang="el-GR" dirty="0" err="1"/>
              <a:t>Helpdesk</a:t>
            </a:r>
            <a:r>
              <a:rPr lang="el-GR" dirty="0"/>
              <a:t> της Ευρωπαϊκής Επιτροπής</a:t>
            </a:r>
          </a:p>
          <a:p>
            <a:pPr>
              <a:lnSpc>
                <a:spcPct val="150000"/>
              </a:lnSpc>
              <a:buFont typeface="Wingdings" panose="05000000000000000000" pitchFamily="2" charset="2"/>
              <a:buChar char="ü"/>
            </a:pPr>
            <a:r>
              <a:rPr lang="en-US" b="1" dirty="0">
                <a:hlinkClick r:id="rId3"/>
              </a:rPr>
              <a:t>Online Training Session on Evaluation Basics</a:t>
            </a:r>
            <a:r>
              <a:rPr lang="en-US" dirty="0">
                <a:hlinkClick r:id="rId3"/>
              </a:rPr>
              <a:t>, 28-30 Απ</a:t>
            </a:r>
            <a:r>
              <a:rPr lang="en-US" dirty="0" err="1">
                <a:hlinkClick r:id="rId3"/>
              </a:rPr>
              <a:t>ριλίου</a:t>
            </a:r>
            <a:r>
              <a:rPr lang="en-US" dirty="0">
                <a:hlinkClick r:id="rId3"/>
              </a:rPr>
              <a:t> 2025​</a:t>
            </a:r>
            <a:endParaRPr lang="en-US" dirty="0"/>
          </a:p>
          <a:p>
            <a:pPr>
              <a:lnSpc>
                <a:spcPct val="150000"/>
              </a:lnSpc>
              <a:buFont typeface="Wingdings" panose="05000000000000000000" pitchFamily="2" charset="2"/>
              <a:buChar char="ü"/>
            </a:pPr>
            <a:r>
              <a:rPr lang="el-GR" b="1" dirty="0" err="1">
                <a:hlinkClick r:id="rId4"/>
              </a:rPr>
              <a:t>Evaluation</a:t>
            </a:r>
            <a:r>
              <a:rPr lang="el-GR" b="1" dirty="0">
                <a:hlinkClick r:id="rId4"/>
              </a:rPr>
              <a:t> </a:t>
            </a:r>
            <a:r>
              <a:rPr lang="el-GR" b="1" dirty="0" err="1">
                <a:hlinkClick r:id="rId4"/>
              </a:rPr>
              <a:t>Workshop</a:t>
            </a:r>
            <a:r>
              <a:rPr lang="el-GR" dirty="0">
                <a:hlinkClick r:id="rId4"/>
              </a:rPr>
              <a:t>, Αθήνα, 18-19 Σεπτεμβρίου 2025</a:t>
            </a:r>
            <a:endParaRPr lang="el-GR" sz="6000" dirty="0">
              <a:solidFill>
                <a:srgbClr val="19BEDE"/>
              </a:solidFill>
              <a:ea typeface="+mj-ea"/>
              <a:cs typeface="+mj-cs"/>
            </a:endParaRPr>
          </a:p>
        </p:txBody>
      </p:sp>
    </p:spTree>
    <p:extLst>
      <p:ext uri="{BB962C8B-B14F-4D97-AF65-F5344CB8AC3E}">
        <p14:creationId xmlns:p14="http://schemas.microsoft.com/office/powerpoint/2010/main" val="28936038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125BDF-313A-6389-2BB5-E7811520C7E2}"/>
            </a:ext>
          </a:extLst>
        </p:cNvPr>
        <p:cNvGrpSpPr/>
        <p:nvPr/>
      </p:nvGrpSpPr>
      <p:grpSpPr>
        <a:xfrm>
          <a:off x="0" y="0"/>
          <a:ext cx="0" cy="0"/>
          <a:chOff x="0" y="0"/>
          <a:chExt cx="0" cy="0"/>
        </a:xfrm>
      </p:grpSpPr>
      <p:sp>
        <p:nvSpPr>
          <p:cNvPr id="2" name="Τίτλος 1">
            <a:extLst>
              <a:ext uri="{FF2B5EF4-FFF2-40B4-BE49-F238E27FC236}">
                <a16:creationId xmlns:a16="http://schemas.microsoft.com/office/drawing/2014/main" id="{33782503-C6BD-F44E-E82E-3C34CD31C9F1}"/>
              </a:ext>
            </a:extLst>
          </p:cNvPr>
          <p:cNvSpPr>
            <a:spLocks noGrp="1"/>
          </p:cNvSpPr>
          <p:nvPr>
            <p:ph type="title"/>
          </p:nvPr>
        </p:nvSpPr>
        <p:spPr>
          <a:xfrm>
            <a:off x="593806" y="1024774"/>
            <a:ext cx="20906602" cy="1131800"/>
          </a:xfrm>
        </p:spPr>
        <p:txBody>
          <a:bodyPr/>
          <a:lstStyle/>
          <a:p>
            <a:r>
              <a:rPr lang="el-GR" dirty="0"/>
              <a:t>Χρήσιμες Μελέτες Αξιολόγησης της </a:t>
            </a:r>
            <a:r>
              <a:rPr lang="el-GR" dirty="0" err="1"/>
              <a:t>Ευρ</a:t>
            </a:r>
            <a:r>
              <a:rPr lang="el-GR" dirty="0"/>
              <a:t>. </a:t>
            </a:r>
            <a:r>
              <a:rPr lang="el-GR"/>
              <a:t>Επιτροπής (2025)</a:t>
            </a:r>
            <a:endParaRPr lang="el-GR" dirty="0"/>
          </a:p>
        </p:txBody>
      </p:sp>
      <p:sp>
        <p:nvSpPr>
          <p:cNvPr id="3" name="Θέση περιεχομένου 2">
            <a:extLst>
              <a:ext uri="{FF2B5EF4-FFF2-40B4-BE49-F238E27FC236}">
                <a16:creationId xmlns:a16="http://schemas.microsoft.com/office/drawing/2014/main" id="{6D6D74AC-BA70-1F9C-8A73-BE20D9E6BCBD}"/>
              </a:ext>
            </a:extLst>
          </p:cNvPr>
          <p:cNvSpPr>
            <a:spLocks noGrp="1"/>
          </p:cNvSpPr>
          <p:nvPr>
            <p:ph idx="1"/>
          </p:nvPr>
        </p:nvSpPr>
        <p:spPr>
          <a:xfrm>
            <a:off x="593805" y="1969509"/>
            <a:ext cx="22740979" cy="9776981"/>
          </a:xfrm>
        </p:spPr>
        <p:txBody>
          <a:bodyPr>
            <a:normAutofit fontScale="92500"/>
          </a:bodyPr>
          <a:lstStyle/>
          <a:p>
            <a:pPr marL="0" indent="0">
              <a:lnSpc>
                <a:spcPct val="110000"/>
              </a:lnSpc>
              <a:spcBef>
                <a:spcPts val="600"/>
              </a:spcBef>
              <a:spcAft>
                <a:spcPts val="200"/>
              </a:spcAft>
              <a:buNone/>
            </a:pPr>
            <a:endParaRPr lang="el-GR" sz="1600" dirty="0"/>
          </a:p>
          <a:p>
            <a:pPr marL="633413" lvl="1" indent="-457200" algn="just">
              <a:lnSpc>
                <a:spcPct val="110000"/>
              </a:lnSpc>
              <a:spcBef>
                <a:spcPts val="600"/>
              </a:spcBef>
              <a:spcAft>
                <a:spcPts val="200"/>
              </a:spcAft>
            </a:pPr>
            <a:r>
              <a:rPr lang="el-GR" sz="4000" dirty="0"/>
              <a:t>Η </a:t>
            </a:r>
            <a:r>
              <a:rPr lang="el-GR" sz="4000" b="1" u="sng" dirty="0">
                <a:hlinkClick r:id="rId2"/>
              </a:rPr>
              <a:t>εκ των υστέρων αξιολόγηση του Ευρωπαϊκού Ταμείου Περιφερειακής Ανάπτυξης (ΕΤΠΑ) και του Ταμείου Συνοχής για την περίοδο προγραμματισμού 2014-2020</a:t>
            </a:r>
            <a:r>
              <a:rPr lang="el-GR" sz="4000" dirty="0"/>
              <a:t> αξιολογεί την αποτελεσματικότητα, την αποδοτικότητα και τον αντίκτυπο των ΕΔΕΤ και τη συμβολή τους στους στόχους της στρατηγικής της ΕΕ για έξυπνη, βιώσιμη και χωρίς αποκλεισμούς ανάπτυξη. </a:t>
            </a:r>
          </a:p>
          <a:p>
            <a:pPr marL="633413" lvl="1" indent="-457200" algn="just">
              <a:lnSpc>
                <a:spcPct val="110000"/>
              </a:lnSpc>
              <a:spcBef>
                <a:spcPts val="600"/>
              </a:spcBef>
              <a:spcAft>
                <a:spcPts val="200"/>
              </a:spcAft>
            </a:pPr>
            <a:r>
              <a:rPr lang="el-GR" sz="4000" dirty="0"/>
              <a:t>Στενά συνδεδεμένη, αλλά υπό διαφορετική κανονιστική υποχρέωση, η έκθεση της Επιτροπής προς το Ευρωπαϊκό Κοινοβούλιο και το Συμβούλιο σχετικά με την </a:t>
            </a:r>
            <a:r>
              <a:rPr lang="el-GR" sz="4000" b="1" u="sng" dirty="0">
                <a:hlinkClick r:id="rId3"/>
              </a:rPr>
              <a:t>αξιολόγηση του REACT-EU</a:t>
            </a:r>
            <a:r>
              <a:rPr lang="el-GR" sz="4000" dirty="0"/>
              <a:t> παρουσιάζει τα σχετικά πορίσματα αξιοποίησής του. </a:t>
            </a:r>
          </a:p>
          <a:p>
            <a:pPr marL="633413" lvl="1" indent="-457200" algn="just">
              <a:lnSpc>
                <a:spcPct val="110000"/>
              </a:lnSpc>
              <a:spcBef>
                <a:spcPts val="600"/>
              </a:spcBef>
              <a:spcAft>
                <a:spcPts val="200"/>
              </a:spcAft>
            </a:pPr>
            <a:r>
              <a:rPr lang="el-GR" sz="4000" dirty="0"/>
              <a:t>Για την περίοδο </a:t>
            </a:r>
            <a:r>
              <a:rPr lang="el-GR" sz="4000" b="1" u="sng" dirty="0">
                <a:hlinkClick r:id="rId4"/>
              </a:rPr>
              <a:t>2021-2027</a:t>
            </a:r>
            <a:r>
              <a:rPr lang="el-GR" sz="4000" u="sng" dirty="0">
                <a:hlinkClick r:id="rId4"/>
              </a:rPr>
              <a:t>, η </a:t>
            </a:r>
            <a:r>
              <a:rPr lang="el-GR" sz="4000" b="1" u="sng" dirty="0">
                <a:hlinkClick r:id="rId4"/>
              </a:rPr>
              <a:t>ενδιάμεση αξιολόγηση των προγραμμάτων πολιτικής συνοχής 2021-2027 που χρηματοδοτούνται από το Ευρωπαϊκό Ταμείο Περιφερειακής Ανάπτυξης (ΕΤΠΑ), το Ταμείο Συνοχής και το Ταμείο για δίκαιη μετάβαση (ΤΔΜ)</a:t>
            </a:r>
            <a:r>
              <a:rPr lang="el-GR" sz="4000" dirty="0"/>
              <a:t> παρέχει μια συνολική αξιολόγηση των προγραμμάτων. Αυτό περιλαμβάνει τον απολογισμό της προόδου και την ανάλυση της υιοθέτησης της κύριας νομικής καινοτομίας και των συνεπειών του πιο πρόσφατου πλαισίου και των νομικών αλλαγών. </a:t>
            </a:r>
          </a:p>
          <a:p>
            <a:pPr marL="633413" lvl="1" indent="-457200" algn="just">
              <a:lnSpc>
                <a:spcPct val="110000"/>
              </a:lnSpc>
              <a:spcBef>
                <a:spcPts val="600"/>
              </a:spcBef>
              <a:spcAft>
                <a:spcPts val="200"/>
              </a:spcAft>
            </a:pPr>
            <a:r>
              <a:rPr lang="el-GR" sz="4000" dirty="0"/>
              <a:t>Η </a:t>
            </a:r>
            <a:r>
              <a:rPr lang="el-GR" sz="4000" b="1" u="sng" dirty="0">
                <a:hlinkClick r:id="rId5"/>
              </a:rPr>
              <a:t>ενδιάμεση αξιολόγηση του STEP</a:t>
            </a:r>
            <a:r>
              <a:rPr lang="el-GR" sz="4000" b="1" dirty="0"/>
              <a:t> </a:t>
            </a:r>
            <a:r>
              <a:rPr lang="el-GR" sz="4000" dirty="0"/>
              <a:t>(</a:t>
            </a:r>
            <a:r>
              <a:rPr lang="el-GR" sz="4000" dirty="0" err="1"/>
              <a:t>Strategic</a:t>
            </a:r>
            <a:r>
              <a:rPr lang="el-GR" sz="4000" dirty="0"/>
              <a:t> Technologies for Europe </a:t>
            </a:r>
            <a:r>
              <a:rPr lang="el-GR" sz="4000" dirty="0" err="1"/>
              <a:t>Platform</a:t>
            </a:r>
            <a:r>
              <a:rPr lang="el-GR" sz="4000" dirty="0"/>
              <a:t>) υποβλήθηκε τον Ιούλιο του 2025 από την </a:t>
            </a:r>
            <a:r>
              <a:rPr lang="el-GR" sz="4000" dirty="0" err="1"/>
              <a:t>Ευρ</a:t>
            </a:r>
            <a:r>
              <a:rPr lang="el-GR" sz="4000" dirty="0"/>
              <a:t>. Επιτροπή (α. 8 Κανονισμού 2024/795).</a:t>
            </a:r>
          </a:p>
          <a:p>
            <a:pPr marL="633413" indent="-457200" algn="just">
              <a:lnSpc>
                <a:spcPct val="100000"/>
              </a:lnSpc>
              <a:spcBef>
                <a:spcPts val="600"/>
              </a:spcBef>
              <a:buNone/>
            </a:pPr>
            <a:endParaRPr lang="el-GR" sz="3600" dirty="0">
              <a:solidFill>
                <a:srgbClr val="19BEDE"/>
              </a:solidFill>
              <a:ea typeface="+mj-ea"/>
              <a:cs typeface="+mj-cs"/>
            </a:endParaRPr>
          </a:p>
          <a:p>
            <a:pPr marL="633413" lvl="1" indent="-457200" algn="just">
              <a:lnSpc>
                <a:spcPct val="100000"/>
              </a:lnSpc>
              <a:spcBef>
                <a:spcPts val="600"/>
              </a:spcBef>
            </a:pPr>
            <a:endParaRPr lang="el-GR" sz="3600" dirty="0"/>
          </a:p>
          <a:p>
            <a:pPr marL="0" indent="0">
              <a:buNone/>
            </a:pPr>
            <a:endParaRPr lang="el-GR" sz="6000" dirty="0">
              <a:solidFill>
                <a:srgbClr val="19BEDE"/>
              </a:solidFill>
              <a:ea typeface="+mj-ea"/>
              <a:cs typeface="+mj-cs"/>
            </a:endParaRPr>
          </a:p>
        </p:txBody>
      </p:sp>
    </p:spTree>
    <p:extLst>
      <p:ext uri="{BB962C8B-B14F-4D97-AF65-F5344CB8AC3E}">
        <p14:creationId xmlns:p14="http://schemas.microsoft.com/office/powerpoint/2010/main" val="31366090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Τίτλος 1">
            <a:extLst>
              <a:ext uri="{FF2B5EF4-FFF2-40B4-BE49-F238E27FC236}">
                <a16:creationId xmlns:a16="http://schemas.microsoft.com/office/drawing/2014/main" id="{9B279759-0218-19D7-70A4-B522F59E3679}"/>
              </a:ext>
            </a:extLst>
          </p:cNvPr>
          <p:cNvSpPr>
            <a:spLocks noGrp="1"/>
          </p:cNvSpPr>
          <p:nvPr>
            <p:ph type="title"/>
          </p:nvPr>
        </p:nvSpPr>
        <p:spPr>
          <a:xfrm>
            <a:off x="413723" y="1397479"/>
            <a:ext cx="23412091" cy="6677787"/>
          </a:xfrm>
        </p:spPr>
        <p:txBody>
          <a:bodyPr>
            <a:normAutofit/>
          </a:bodyPr>
          <a:lstStyle/>
          <a:p>
            <a:pPr>
              <a:lnSpc>
                <a:spcPct val="100000"/>
              </a:lnSpc>
            </a:pPr>
            <a:r>
              <a:rPr lang="el-GR" sz="2700" b="1" dirty="0">
                <a:solidFill>
                  <a:srgbClr val="002060"/>
                </a:solidFill>
                <a:effectLst/>
                <a:latin typeface="+mn-lt"/>
                <a:ea typeface="Calibri" panose="020F0502020204030204" pitchFamily="34" charset="0"/>
              </a:rPr>
              <a:t>Μονάδα Γ – Αξιολόγηση, Αναγκαίοι Όροι και Δείκτες </a:t>
            </a:r>
            <a:br>
              <a:rPr lang="el-GR" sz="2700" dirty="0">
                <a:effectLst/>
                <a:latin typeface="+mn-lt"/>
                <a:ea typeface="Calibri" panose="020F0502020204030204" pitchFamily="34" charset="0"/>
              </a:rPr>
            </a:br>
            <a:r>
              <a:rPr lang="el-GR" sz="2700" dirty="0">
                <a:solidFill>
                  <a:srgbClr val="1F3864"/>
                </a:solidFill>
                <a:effectLst/>
                <a:latin typeface="+mn-lt"/>
                <a:ea typeface="Calibri" panose="020F0502020204030204" pitchFamily="34" charset="0"/>
              </a:rPr>
              <a:t> </a:t>
            </a:r>
            <a:br>
              <a:rPr lang="el-GR" sz="2700" dirty="0">
                <a:effectLst/>
                <a:latin typeface="+mn-lt"/>
                <a:ea typeface="Calibri" panose="020F0502020204030204" pitchFamily="34" charset="0"/>
              </a:rPr>
            </a:br>
            <a:r>
              <a:rPr lang="el-GR" sz="2700" b="1" dirty="0">
                <a:solidFill>
                  <a:srgbClr val="1F3864"/>
                </a:solidFill>
                <a:effectLst/>
                <a:latin typeface="+mn-lt"/>
                <a:ea typeface="Calibri" panose="020F0502020204030204" pitchFamily="34" charset="0"/>
              </a:rPr>
              <a:t>Ειδική Υπηρεσία Συντονισμού του Σχεδιασμού της Αξιολόγησης και της Εφαρμογής (ΕΥΣΣΑΕ) </a:t>
            </a:r>
            <a:br>
              <a:rPr lang="el-GR" sz="2700" dirty="0">
                <a:effectLst/>
                <a:latin typeface="+mn-lt"/>
                <a:ea typeface="Calibri" panose="020F0502020204030204" pitchFamily="34" charset="0"/>
              </a:rPr>
            </a:br>
            <a:r>
              <a:rPr lang="el-GR" sz="2700" dirty="0">
                <a:solidFill>
                  <a:srgbClr val="1F3864"/>
                </a:solidFill>
                <a:effectLst/>
                <a:latin typeface="+mn-lt"/>
                <a:ea typeface="Calibri" panose="020F0502020204030204" pitchFamily="34" charset="0"/>
              </a:rPr>
              <a:t>Γενική Διεύθυνση Στρατηγικής, Σχεδιασμού και Εφαρμογής ΕΣΠΑ </a:t>
            </a:r>
            <a:br>
              <a:rPr lang="el-GR" sz="2700" dirty="0">
                <a:effectLst/>
                <a:latin typeface="+mn-lt"/>
                <a:ea typeface="Calibri" panose="020F0502020204030204" pitchFamily="34" charset="0"/>
              </a:rPr>
            </a:br>
            <a:br>
              <a:rPr lang="el-GR" sz="2700" dirty="0">
                <a:effectLst/>
                <a:latin typeface="+mn-lt"/>
                <a:ea typeface="Calibri" panose="020F0502020204030204" pitchFamily="34" charset="0"/>
              </a:rPr>
            </a:br>
            <a:r>
              <a:rPr lang="el-GR" sz="2700" dirty="0">
                <a:solidFill>
                  <a:srgbClr val="1F3864"/>
                </a:solidFill>
                <a:effectLst/>
                <a:latin typeface="+mn-lt"/>
                <a:ea typeface="Calibri" panose="020F0502020204030204" pitchFamily="34" charset="0"/>
              </a:rPr>
              <a:t>Γενική </a:t>
            </a:r>
            <a:r>
              <a:rPr lang="el-GR" sz="2700" dirty="0">
                <a:solidFill>
                  <a:srgbClr val="1F3864"/>
                </a:solidFill>
                <a:latin typeface="+mn-lt"/>
              </a:rPr>
              <a:t>Γραμματεία Δημοσίων Επενδύσεων και ΕΣΠΑ</a:t>
            </a:r>
            <a:br>
              <a:rPr lang="el-GR" sz="2700" dirty="0">
                <a:solidFill>
                  <a:srgbClr val="1F3864"/>
                </a:solidFill>
                <a:latin typeface="+mn-lt"/>
              </a:rPr>
            </a:br>
            <a:r>
              <a:rPr lang="el-GR" sz="2700" dirty="0">
                <a:solidFill>
                  <a:srgbClr val="1F3864"/>
                </a:solidFill>
                <a:latin typeface="+mn-lt"/>
              </a:rPr>
              <a:t>Υπουργείο Εθνικής Οικονομίας &amp; Οικονομικών</a:t>
            </a:r>
            <a:br>
              <a:rPr lang="el-GR" sz="2700" dirty="0">
                <a:solidFill>
                  <a:srgbClr val="1F3864"/>
                </a:solidFill>
                <a:latin typeface="+mn-lt"/>
              </a:rPr>
            </a:br>
            <a:endParaRPr lang="el-GR" sz="2700" dirty="0">
              <a:solidFill>
                <a:srgbClr val="1F3864"/>
              </a:solidFill>
              <a:latin typeface="+mn-lt"/>
            </a:endParaRPr>
          </a:p>
        </p:txBody>
      </p:sp>
    </p:spTree>
    <p:extLst>
      <p:ext uri="{BB962C8B-B14F-4D97-AF65-F5344CB8AC3E}">
        <p14:creationId xmlns:p14="http://schemas.microsoft.com/office/powerpoint/2010/main" val="20782059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497210020"/>
      </p:ext>
    </p:extLst>
  </p:cSld>
  <p:clrMapOvr>
    <a:masterClrMapping/>
  </p:clrMapOvr>
</p:sld>
</file>

<file path=ppt/theme/theme1.xml><?xml version="1.0" encoding="utf-8"?>
<a:theme xmlns:a="http://schemas.openxmlformats.org/drawingml/2006/main" name="Προσαρμοσμένη σχεδίαση">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Προσαρμοσμένη σχεδίαση">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base">
  <a:themeElements>
    <a:clrScheme name="Θέμα του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Θέμα του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Θέμα του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4538</TotalTime>
  <Words>566</Words>
  <Application>Microsoft Office PowerPoint</Application>
  <PresentationFormat>Προσαρμογή</PresentationFormat>
  <Paragraphs>46</Paragraphs>
  <Slides>7</Slides>
  <Notes>0</Notes>
  <HiddenSlides>0</HiddenSlides>
  <MMClips>0</MMClips>
  <ScaleCrop>false</ScaleCrop>
  <HeadingPairs>
    <vt:vector size="6" baseType="variant">
      <vt:variant>
        <vt:lpstr>Γραμματοσειρές που χρησιμοποιούνται</vt:lpstr>
      </vt:variant>
      <vt:variant>
        <vt:i4>6</vt:i4>
      </vt:variant>
      <vt:variant>
        <vt:lpstr>Θέμα</vt:lpstr>
      </vt:variant>
      <vt:variant>
        <vt:i4>3</vt:i4>
      </vt:variant>
      <vt:variant>
        <vt:lpstr>Τίτλοι διαφανειών</vt:lpstr>
      </vt:variant>
      <vt:variant>
        <vt:i4>7</vt:i4>
      </vt:variant>
    </vt:vector>
  </HeadingPairs>
  <TitlesOfParts>
    <vt:vector size="16" baseType="lpstr">
      <vt:lpstr>Arial</vt:lpstr>
      <vt:lpstr>Calibri</vt:lpstr>
      <vt:lpstr>Calibri Light</vt:lpstr>
      <vt:lpstr>Courier New</vt:lpstr>
      <vt:lpstr>Trebuchet MS</vt:lpstr>
      <vt:lpstr>Wingdings</vt:lpstr>
      <vt:lpstr>Προσαρμοσμένη σχεδίαση</vt:lpstr>
      <vt:lpstr>1_Προσαρμοσμένη σχεδίαση</vt:lpstr>
      <vt:lpstr>base</vt:lpstr>
      <vt:lpstr>2η Συνάντηση Δικτύου Αξιολόγησης ΕΣΠΑ 2021-2027</vt:lpstr>
      <vt:lpstr>Η Αξιολόγηση στην ιστοσελίδα του ΕΣΠΑ 2021-2027</vt:lpstr>
      <vt:lpstr>Σχέδια Αξιολόγησης Προγραμμάτων (τελευταία ενημέρωση 5ος 2025)</vt:lpstr>
      <vt:lpstr>Νέα περί Αξιολόγησης</vt:lpstr>
      <vt:lpstr>Χρήσιμες Μελέτες Αξιολόγησης της Ευρ. Επιτροπής (2025)</vt:lpstr>
      <vt:lpstr>Μονάδα Γ – Αξιολόγηση, Αναγκαίοι Όροι και Δείκτες    Ειδική Υπηρεσία Συντονισμού του Σχεδιασμού της Αξιολόγησης και της Εφαρμογής (ΕΥΣΣΑΕ)  Γενική Διεύθυνση Στρατηγικής, Σχεδιασμού και Εφαρμογής ΕΣΠΑ   Γενική Γραμματεία Δημοσίων Επενδύσεων και ΕΣΠΑ Υπουργείο Εθνικής Οικονομίας &amp; Οικονομικών </vt:lpstr>
      <vt:lpstr>Παρουσίαση του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Vasilis Vasilopoulos</dc:creator>
  <cp:lastModifiedBy>ΕΥΘΥΜΙΟΥ ΕΛΕΥΘΕΡΙΑ</cp:lastModifiedBy>
  <cp:revision>178</cp:revision>
  <dcterms:created xsi:type="dcterms:W3CDTF">2022-06-03T15:25:51Z</dcterms:created>
  <dcterms:modified xsi:type="dcterms:W3CDTF">2025-11-05T08:28:28Z</dcterms:modified>
</cp:coreProperties>
</file>